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24"/>
  </p:notesMasterIdLst>
  <p:sldIdLst>
    <p:sldId id="256" r:id="rId6"/>
    <p:sldId id="2076137857" r:id="rId7"/>
    <p:sldId id="2076137849" r:id="rId8"/>
    <p:sldId id="263" r:id="rId9"/>
    <p:sldId id="264" r:id="rId10"/>
    <p:sldId id="266" r:id="rId11"/>
    <p:sldId id="268" r:id="rId12"/>
    <p:sldId id="2076137851" r:id="rId13"/>
    <p:sldId id="257" r:id="rId14"/>
    <p:sldId id="2076137853" r:id="rId15"/>
    <p:sldId id="2076137852" r:id="rId16"/>
    <p:sldId id="2076137855" r:id="rId17"/>
    <p:sldId id="260" r:id="rId18"/>
    <p:sldId id="261" r:id="rId19"/>
    <p:sldId id="265" r:id="rId20"/>
    <p:sldId id="262" r:id="rId21"/>
    <p:sldId id="2076137856" r:id="rId22"/>
    <p:sldId id="20761378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G. Mwaniki" initials="RM" lastIdx="2" clrIdx="0">
    <p:extLst>
      <p:ext uri="{19B8F6BF-5375-455C-9EA6-DF929625EA0E}">
        <p15:presenceInfo xmlns:p15="http://schemas.microsoft.com/office/powerpoint/2012/main" userId="S::rgmwanik@rockwellautomation.com::8093e559-cdb7-47f5-907a-91ac361c58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9T04:43:08.904" idx="1">
    <p:pos x="10" y="10"/>
    <p:text>Nice Introductory slide Jessica</p:text>
    <p:extLst>
      <p:ext uri="{C676402C-5697-4E1C-873F-D02D1690AC5C}">
        <p15:threadingInfo xmlns:p15="http://schemas.microsoft.com/office/powerpoint/2012/main" timeZoneBias="420"/>
      </p:ext>
    </p:extLst>
  </p:cm>
  <p:cm authorId="1" dt="2020-09-19T04:43:52.997" idx="2">
    <p:pos x="10" y="106"/>
    <p:text>Lol at Bob</p:text>
    <p:extLst>
      <p:ext uri="{C676402C-5697-4E1C-873F-D02D1690AC5C}">
        <p15:threadingInfo xmlns:p15="http://schemas.microsoft.com/office/powerpoint/2012/main" timeZoneBias="42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B8E34-469A-4AAC-BC52-F4FB271DB6D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A98476A-27B3-45A3-9D82-0C2FB5DDBBB6}">
      <dgm:prSet/>
      <dgm:spPr/>
      <dgm:t>
        <a:bodyPr/>
        <a:lstStyle/>
        <a:p>
          <a:r>
            <a:rPr lang="en-US"/>
            <a:t>Easy</a:t>
          </a:r>
          <a:endParaRPr lang="en-US" b="0" i="0" u="none" strike="noStrike" cap="none" baseline="0" noProof="0">
            <a:solidFill>
              <a:srgbClr val="010000"/>
            </a:solidFill>
            <a:latin typeface="Calibri Light"/>
            <a:cs typeface="Calibri Light"/>
          </a:endParaRPr>
        </a:p>
      </dgm:t>
    </dgm:pt>
    <dgm:pt modelId="{6D2770A4-F0BB-45A2-8B3C-DA85E831BB82}" type="parTrans" cxnId="{66DF509A-8B75-4DD3-8492-2173E56B44E6}">
      <dgm:prSet/>
      <dgm:spPr/>
      <dgm:t>
        <a:bodyPr/>
        <a:lstStyle/>
        <a:p>
          <a:endParaRPr lang="en-US"/>
        </a:p>
      </dgm:t>
    </dgm:pt>
    <dgm:pt modelId="{93AA12AD-7265-4370-8024-A2B3B6912215}" type="sibTrans" cxnId="{66DF509A-8B75-4DD3-8492-2173E56B44E6}">
      <dgm:prSet/>
      <dgm:spPr/>
      <dgm:t>
        <a:bodyPr/>
        <a:lstStyle/>
        <a:p>
          <a:endParaRPr lang="en-US"/>
        </a:p>
      </dgm:t>
    </dgm:pt>
    <dgm:pt modelId="{3D0DB3CC-C360-4AF2-9DE1-4466DDCA1DA0}">
      <dgm:prSet/>
      <dgm:spPr/>
      <dgm:t>
        <a:bodyPr/>
        <a:lstStyle/>
        <a:p>
          <a:r>
            <a:rPr lang="en-US"/>
            <a:t>Streamlined</a:t>
          </a:r>
        </a:p>
      </dgm:t>
    </dgm:pt>
    <dgm:pt modelId="{96D4A6F1-7B22-4118-8948-6640904ABF8D}" type="parTrans" cxnId="{6131D98A-8528-4ED9-9EBE-62FD0C111122}">
      <dgm:prSet/>
      <dgm:spPr/>
      <dgm:t>
        <a:bodyPr/>
        <a:lstStyle/>
        <a:p>
          <a:endParaRPr lang="en-US"/>
        </a:p>
      </dgm:t>
    </dgm:pt>
    <dgm:pt modelId="{44625ABE-C235-466A-93BA-3F3A08CB0355}" type="sibTrans" cxnId="{6131D98A-8528-4ED9-9EBE-62FD0C111122}">
      <dgm:prSet/>
      <dgm:spPr/>
      <dgm:t>
        <a:bodyPr/>
        <a:lstStyle/>
        <a:p>
          <a:endParaRPr lang="en-US"/>
        </a:p>
      </dgm:t>
    </dgm:pt>
    <dgm:pt modelId="{0074641A-E743-4AEB-96D3-7041AEBDAE51}">
      <dgm:prSet/>
      <dgm:spPr/>
      <dgm:t>
        <a:bodyPr/>
        <a:lstStyle/>
        <a:p>
          <a:r>
            <a:rPr lang="en-US"/>
            <a:t>Powerful</a:t>
          </a:r>
        </a:p>
      </dgm:t>
    </dgm:pt>
    <dgm:pt modelId="{3E34BCBC-747C-409E-811D-F8DE1DDF6EE3}" type="parTrans" cxnId="{E3C6D626-8332-4CFD-9B8B-24E7B85C9BD3}">
      <dgm:prSet/>
      <dgm:spPr/>
      <dgm:t>
        <a:bodyPr/>
        <a:lstStyle/>
        <a:p>
          <a:endParaRPr lang="en-US"/>
        </a:p>
      </dgm:t>
    </dgm:pt>
    <dgm:pt modelId="{CD54704B-6321-4044-9D33-A5DF1042CFA6}" type="sibTrans" cxnId="{E3C6D626-8332-4CFD-9B8B-24E7B85C9BD3}">
      <dgm:prSet/>
      <dgm:spPr/>
      <dgm:t>
        <a:bodyPr/>
        <a:lstStyle/>
        <a:p>
          <a:endParaRPr lang="en-US"/>
        </a:p>
      </dgm:t>
    </dgm:pt>
    <dgm:pt modelId="{CECFE764-330F-4C12-BC88-6C74F465A8F7}" type="pres">
      <dgm:prSet presAssocID="{99CB8E34-469A-4AAC-BC52-F4FB271DB6DF}" presName="hierChild1" presStyleCnt="0">
        <dgm:presLayoutVars>
          <dgm:chPref val="1"/>
          <dgm:dir/>
          <dgm:animOne val="branch"/>
          <dgm:animLvl val="lvl"/>
          <dgm:resizeHandles/>
        </dgm:presLayoutVars>
      </dgm:prSet>
      <dgm:spPr/>
    </dgm:pt>
    <dgm:pt modelId="{3187ADFA-D8F2-42E6-B71F-9F616391FC6A}" type="pres">
      <dgm:prSet presAssocID="{8A98476A-27B3-45A3-9D82-0C2FB5DDBBB6}" presName="hierRoot1" presStyleCnt="0"/>
      <dgm:spPr/>
    </dgm:pt>
    <dgm:pt modelId="{9075254D-7C41-4686-BB31-42BA5A218549}" type="pres">
      <dgm:prSet presAssocID="{8A98476A-27B3-45A3-9D82-0C2FB5DDBBB6}" presName="composite" presStyleCnt="0"/>
      <dgm:spPr/>
    </dgm:pt>
    <dgm:pt modelId="{2082FAE5-99B0-4461-AF51-D4A7112FD35E}" type="pres">
      <dgm:prSet presAssocID="{8A98476A-27B3-45A3-9D82-0C2FB5DDBBB6}" presName="background" presStyleLbl="node0" presStyleIdx="0" presStyleCnt="3"/>
      <dgm:spPr/>
    </dgm:pt>
    <dgm:pt modelId="{39E5C176-2BA1-4A9B-A855-3A496FFA8F02}" type="pres">
      <dgm:prSet presAssocID="{8A98476A-27B3-45A3-9D82-0C2FB5DDBBB6}" presName="text" presStyleLbl="fgAcc0" presStyleIdx="0" presStyleCnt="3">
        <dgm:presLayoutVars>
          <dgm:chPref val="3"/>
        </dgm:presLayoutVars>
      </dgm:prSet>
      <dgm:spPr/>
    </dgm:pt>
    <dgm:pt modelId="{77718B03-0104-4008-A681-526E1DD229D1}" type="pres">
      <dgm:prSet presAssocID="{8A98476A-27B3-45A3-9D82-0C2FB5DDBBB6}" presName="hierChild2" presStyleCnt="0"/>
      <dgm:spPr/>
    </dgm:pt>
    <dgm:pt modelId="{8E57B604-982D-4EA3-8329-BC8B51663652}" type="pres">
      <dgm:prSet presAssocID="{3D0DB3CC-C360-4AF2-9DE1-4466DDCA1DA0}" presName="hierRoot1" presStyleCnt="0"/>
      <dgm:spPr/>
    </dgm:pt>
    <dgm:pt modelId="{2C396B0A-6FD3-4880-B3A6-B28223660D6F}" type="pres">
      <dgm:prSet presAssocID="{3D0DB3CC-C360-4AF2-9DE1-4466DDCA1DA0}" presName="composite" presStyleCnt="0"/>
      <dgm:spPr/>
    </dgm:pt>
    <dgm:pt modelId="{96D79FC7-A8B5-4130-9A81-9DD066EB7023}" type="pres">
      <dgm:prSet presAssocID="{3D0DB3CC-C360-4AF2-9DE1-4466DDCA1DA0}" presName="background" presStyleLbl="node0" presStyleIdx="1" presStyleCnt="3"/>
      <dgm:spPr/>
    </dgm:pt>
    <dgm:pt modelId="{41AB3503-693C-42D4-AD09-C424FB96EE8D}" type="pres">
      <dgm:prSet presAssocID="{3D0DB3CC-C360-4AF2-9DE1-4466DDCA1DA0}" presName="text" presStyleLbl="fgAcc0" presStyleIdx="1" presStyleCnt="3">
        <dgm:presLayoutVars>
          <dgm:chPref val="3"/>
        </dgm:presLayoutVars>
      </dgm:prSet>
      <dgm:spPr/>
    </dgm:pt>
    <dgm:pt modelId="{01665DDE-22B1-4C39-B34E-F75FA41D5678}" type="pres">
      <dgm:prSet presAssocID="{3D0DB3CC-C360-4AF2-9DE1-4466DDCA1DA0}" presName="hierChild2" presStyleCnt="0"/>
      <dgm:spPr/>
    </dgm:pt>
    <dgm:pt modelId="{8E0F50C7-2428-48DB-8F15-AF1CF7C60FFA}" type="pres">
      <dgm:prSet presAssocID="{0074641A-E743-4AEB-96D3-7041AEBDAE51}" presName="hierRoot1" presStyleCnt="0"/>
      <dgm:spPr/>
    </dgm:pt>
    <dgm:pt modelId="{B38ED981-E6DE-472D-A47A-AFB90EA8C650}" type="pres">
      <dgm:prSet presAssocID="{0074641A-E743-4AEB-96D3-7041AEBDAE51}" presName="composite" presStyleCnt="0"/>
      <dgm:spPr/>
    </dgm:pt>
    <dgm:pt modelId="{E644A2E2-7936-4449-96E4-B45393E13483}" type="pres">
      <dgm:prSet presAssocID="{0074641A-E743-4AEB-96D3-7041AEBDAE51}" presName="background" presStyleLbl="node0" presStyleIdx="2" presStyleCnt="3"/>
      <dgm:spPr/>
    </dgm:pt>
    <dgm:pt modelId="{7354D8CD-D2E9-45DC-8DCA-E8C372276CEE}" type="pres">
      <dgm:prSet presAssocID="{0074641A-E743-4AEB-96D3-7041AEBDAE51}" presName="text" presStyleLbl="fgAcc0" presStyleIdx="2" presStyleCnt="3">
        <dgm:presLayoutVars>
          <dgm:chPref val="3"/>
        </dgm:presLayoutVars>
      </dgm:prSet>
      <dgm:spPr/>
    </dgm:pt>
    <dgm:pt modelId="{8E7328D3-4D38-47E6-B5DD-46CD6280C387}" type="pres">
      <dgm:prSet presAssocID="{0074641A-E743-4AEB-96D3-7041AEBDAE51}" presName="hierChild2" presStyleCnt="0"/>
      <dgm:spPr/>
    </dgm:pt>
  </dgm:ptLst>
  <dgm:cxnLst>
    <dgm:cxn modelId="{FE96D60E-534D-4137-BAD7-51BE5A7EEE06}" type="presOf" srcId="{3D0DB3CC-C360-4AF2-9DE1-4466DDCA1DA0}" destId="{41AB3503-693C-42D4-AD09-C424FB96EE8D}" srcOrd="0" destOrd="0" presId="urn:microsoft.com/office/officeart/2005/8/layout/hierarchy1"/>
    <dgm:cxn modelId="{E3C6D626-8332-4CFD-9B8B-24E7B85C9BD3}" srcId="{99CB8E34-469A-4AAC-BC52-F4FB271DB6DF}" destId="{0074641A-E743-4AEB-96D3-7041AEBDAE51}" srcOrd="2" destOrd="0" parTransId="{3E34BCBC-747C-409E-811D-F8DE1DDF6EE3}" sibTransId="{CD54704B-6321-4044-9D33-A5DF1042CFA6}"/>
    <dgm:cxn modelId="{6042593A-AB4B-4F5B-99F8-B4ECBFD9EA1C}" type="presOf" srcId="{0074641A-E743-4AEB-96D3-7041AEBDAE51}" destId="{7354D8CD-D2E9-45DC-8DCA-E8C372276CEE}" srcOrd="0" destOrd="0" presId="urn:microsoft.com/office/officeart/2005/8/layout/hierarchy1"/>
    <dgm:cxn modelId="{C005437A-A589-49A5-AD39-7E313CAC61BB}" type="presOf" srcId="{99CB8E34-469A-4AAC-BC52-F4FB271DB6DF}" destId="{CECFE764-330F-4C12-BC88-6C74F465A8F7}" srcOrd="0" destOrd="0" presId="urn:microsoft.com/office/officeart/2005/8/layout/hierarchy1"/>
    <dgm:cxn modelId="{6131D98A-8528-4ED9-9EBE-62FD0C111122}" srcId="{99CB8E34-469A-4AAC-BC52-F4FB271DB6DF}" destId="{3D0DB3CC-C360-4AF2-9DE1-4466DDCA1DA0}" srcOrd="1" destOrd="0" parTransId="{96D4A6F1-7B22-4118-8948-6640904ABF8D}" sibTransId="{44625ABE-C235-466A-93BA-3F3A08CB0355}"/>
    <dgm:cxn modelId="{66DF509A-8B75-4DD3-8492-2173E56B44E6}" srcId="{99CB8E34-469A-4AAC-BC52-F4FB271DB6DF}" destId="{8A98476A-27B3-45A3-9D82-0C2FB5DDBBB6}" srcOrd="0" destOrd="0" parTransId="{6D2770A4-F0BB-45A2-8B3C-DA85E831BB82}" sibTransId="{93AA12AD-7265-4370-8024-A2B3B6912215}"/>
    <dgm:cxn modelId="{D62C74DB-B9DB-4F07-A003-A93A24F5B1C5}" type="presOf" srcId="{8A98476A-27B3-45A3-9D82-0C2FB5DDBBB6}" destId="{39E5C176-2BA1-4A9B-A855-3A496FFA8F02}" srcOrd="0" destOrd="0" presId="urn:microsoft.com/office/officeart/2005/8/layout/hierarchy1"/>
    <dgm:cxn modelId="{DC4B8417-4A20-4389-B9C5-8847B329C231}" type="presParOf" srcId="{CECFE764-330F-4C12-BC88-6C74F465A8F7}" destId="{3187ADFA-D8F2-42E6-B71F-9F616391FC6A}" srcOrd="0" destOrd="0" presId="urn:microsoft.com/office/officeart/2005/8/layout/hierarchy1"/>
    <dgm:cxn modelId="{174A178D-C4D9-47A8-A5BE-62CFF7B857AF}" type="presParOf" srcId="{3187ADFA-D8F2-42E6-B71F-9F616391FC6A}" destId="{9075254D-7C41-4686-BB31-42BA5A218549}" srcOrd="0" destOrd="0" presId="urn:microsoft.com/office/officeart/2005/8/layout/hierarchy1"/>
    <dgm:cxn modelId="{6600EB35-1156-4D34-B60A-AAD262CEAF94}" type="presParOf" srcId="{9075254D-7C41-4686-BB31-42BA5A218549}" destId="{2082FAE5-99B0-4461-AF51-D4A7112FD35E}" srcOrd="0" destOrd="0" presId="urn:microsoft.com/office/officeart/2005/8/layout/hierarchy1"/>
    <dgm:cxn modelId="{7EEAA23E-CCAE-41B0-9534-EB4CD8532B84}" type="presParOf" srcId="{9075254D-7C41-4686-BB31-42BA5A218549}" destId="{39E5C176-2BA1-4A9B-A855-3A496FFA8F02}" srcOrd="1" destOrd="0" presId="urn:microsoft.com/office/officeart/2005/8/layout/hierarchy1"/>
    <dgm:cxn modelId="{7247B644-FEB9-4B8F-A87D-F97754D53338}" type="presParOf" srcId="{3187ADFA-D8F2-42E6-B71F-9F616391FC6A}" destId="{77718B03-0104-4008-A681-526E1DD229D1}" srcOrd="1" destOrd="0" presId="urn:microsoft.com/office/officeart/2005/8/layout/hierarchy1"/>
    <dgm:cxn modelId="{D8982127-7E19-484F-8F87-C9304EBA6ECB}" type="presParOf" srcId="{CECFE764-330F-4C12-BC88-6C74F465A8F7}" destId="{8E57B604-982D-4EA3-8329-BC8B51663652}" srcOrd="1" destOrd="0" presId="urn:microsoft.com/office/officeart/2005/8/layout/hierarchy1"/>
    <dgm:cxn modelId="{355F83B9-7AB8-4268-8AA1-420984816DBA}" type="presParOf" srcId="{8E57B604-982D-4EA3-8329-BC8B51663652}" destId="{2C396B0A-6FD3-4880-B3A6-B28223660D6F}" srcOrd="0" destOrd="0" presId="urn:microsoft.com/office/officeart/2005/8/layout/hierarchy1"/>
    <dgm:cxn modelId="{89F38B28-E278-49FB-8F4E-19F037C79635}" type="presParOf" srcId="{2C396B0A-6FD3-4880-B3A6-B28223660D6F}" destId="{96D79FC7-A8B5-4130-9A81-9DD066EB7023}" srcOrd="0" destOrd="0" presId="urn:microsoft.com/office/officeart/2005/8/layout/hierarchy1"/>
    <dgm:cxn modelId="{BC25D87D-FDDB-454B-97C4-C236D47CAC43}" type="presParOf" srcId="{2C396B0A-6FD3-4880-B3A6-B28223660D6F}" destId="{41AB3503-693C-42D4-AD09-C424FB96EE8D}" srcOrd="1" destOrd="0" presId="urn:microsoft.com/office/officeart/2005/8/layout/hierarchy1"/>
    <dgm:cxn modelId="{1DC12EBD-9E24-49C8-8615-64269558ACEB}" type="presParOf" srcId="{8E57B604-982D-4EA3-8329-BC8B51663652}" destId="{01665DDE-22B1-4C39-B34E-F75FA41D5678}" srcOrd="1" destOrd="0" presId="urn:microsoft.com/office/officeart/2005/8/layout/hierarchy1"/>
    <dgm:cxn modelId="{415CA2EB-F579-46BD-B079-5D9FD5FCC586}" type="presParOf" srcId="{CECFE764-330F-4C12-BC88-6C74F465A8F7}" destId="{8E0F50C7-2428-48DB-8F15-AF1CF7C60FFA}" srcOrd="2" destOrd="0" presId="urn:microsoft.com/office/officeart/2005/8/layout/hierarchy1"/>
    <dgm:cxn modelId="{22100418-57C8-4685-B1FB-AF880F00100F}" type="presParOf" srcId="{8E0F50C7-2428-48DB-8F15-AF1CF7C60FFA}" destId="{B38ED981-E6DE-472D-A47A-AFB90EA8C650}" srcOrd="0" destOrd="0" presId="urn:microsoft.com/office/officeart/2005/8/layout/hierarchy1"/>
    <dgm:cxn modelId="{761621E1-5F40-491F-B237-B4828D49FA0C}" type="presParOf" srcId="{B38ED981-E6DE-472D-A47A-AFB90EA8C650}" destId="{E644A2E2-7936-4449-96E4-B45393E13483}" srcOrd="0" destOrd="0" presId="urn:microsoft.com/office/officeart/2005/8/layout/hierarchy1"/>
    <dgm:cxn modelId="{9D4792DE-7EAB-4BF0-AFEC-A05FC48C0051}" type="presParOf" srcId="{B38ED981-E6DE-472D-A47A-AFB90EA8C650}" destId="{7354D8CD-D2E9-45DC-8DCA-E8C372276CEE}" srcOrd="1" destOrd="0" presId="urn:microsoft.com/office/officeart/2005/8/layout/hierarchy1"/>
    <dgm:cxn modelId="{88BEFF41-C41C-48A1-8648-68645C288085}" type="presParOf" srcId="{8E0F50C7-2428-48DB-8F15-AF1CF7C60FFA}" destId="{8E7328D3-4D38-47E6-B5DD-46CD6280C38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2FAE5-99B0-4461-AF51-D4A7112FD35E}">
      <dsp:nvSpPr>
        <dsp:cNvPr id="0" name=""/>
        <dsp:cNvSpPr/>
      </dsp:nvSpPr>
      <dsp:spPr>
        <a:xfrm>
          <a:off x="0" y="1197902"/>
          <a:ext cx="1440031" cy="9144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5C176-2BA1-4A9B-A855-3A496FFA8F02}">
      <dsp:nvSpPr>
        <dsp:cNvPr id="0" name=""/>
        <dsp:cNvSpPr/>
      </dsp:nvSpPr>
      <dsp:spPr>
        <a:xfrm>
          <a:off x="160003" y="1349905"/>
          <a:ext cx="1440031" cy="9144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Easy</a:t>
          </a:r>
          <a:endParaRPr lang="en-US" sz="1900" b="0" i="0" u="none" strike="noStrike" kern="1200" cap="none" baseline="0" noProof="0">
            <a:solidFill>
              <a:srgbClr val="010000"/>
            </a:solidFill>
            <a:latin typeface="Calibri Light"/>
            <a:cs typeface="Calibri Light"/>
          </a:endParaRPr>
        </a:p>
      </dsp:txBody>
      <dsp:txXfrm>
        <a:off x="186785" y="1376687"/>
        <a:ext cx="1386467" cy="860856"/>
      </dsp:txXfrm>
    </dsp:sp>
    <dsp:sp modelId="{96D79FC7-A8B5-4130-9A81-9DD066EB7023}">
      <dsp:nvSpPr>
        <dsp:cNvPr id="0" name=""/>
        <dsp:cNvSpPr/>
      </dsp:nvSpPr>
      <dsp:spPr>
        <a:xfrm>
          <a:off x="1760038" y="1197902"/>
          <a:ext cx="1440031" cy="9144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B3503-693C-42D4-AD09-C424FB96EE8D}">
      <dsp:nvSpPr>
        <dsp:cNvPr id="0" name=""/>
        <dsp:cNvSpPr/>
      </dsp:nvSpPr>
      <dsp:spPr>
        <a:xfrm>
          <a:off x="1920042" y="1349905"/>
          <a:ext cx="1440031" cy="9144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Streamlined</a:t>
          </a:r>
        </a:p>
      </dsp:txBody>
      <dsp:txXfrm>
        <a:off x="1946824" y="1376687"/>
        <a:ext cx="1386467" cy="860856"/>
      </dsp:txXfrm>
    </dsp:sp>
    <dsp:sp modelId="{E644A2E2-7936-4449-96E4-B45393E13483}">
      <dsp:nvSpPr>
        <dsp:cNvPr id="0" name=""/>
        <dsp:cNvSpPr/>
      </dsp:nvSpPr>
      <dsp:spPr>
        <a:xfrm>
          <a:off x="3520077" y="1197902"/>
          <a:ext cx="1440031" cy="9144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4D8CD-D2E9-45DC-8DCA-E8C372276CEE}">
      <dsp:nvSpPr>
        <dsp:cNvPr id="0" name=""/>
        <dsp:cNvSpPr/>
      </dsp:nvSpPr>
      <dsp:spPr>
        <a:xfrm>
          <a:off x="3680081" y="1349905"/>
          <a:ext cx="1440031" cy="9144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Powerful</a:t>
          </a:r>
        </a:p>
      </dsp:txBody>
      <dsp:txXfrm>
        <a:off x="3706863" y="1376687"/>
        <a:ext cx="1386467" cy="8608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E1259-834D-41F1-9FEF-72E23455832F}" type="datetimeFigureOut">
              <a:rPr lang="en-US" smtClean="0"/>
              <a:t>9/19/2020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72705-F1A7-4013-BC98-C572881857D8}" type="slidenum">
              <a:rPr lang="en-US" smtClean="0"/>
              <a:t>‹#›</a:t>
            </a:fld>
            <a:endParaRPr lang="en-US"/>
          </a:p>
        </p:txBody>
      </p:sp>
    </p:spTree>
    <p:extLst>
      <p:ext uri="{BB962C8B-B14F-4D97-AF65-F5344CB8AC3E}">
        <p14:creationId xmlns:p14="http://schemas.microsoft.com/office/powerpoint/2010/main" val="1712672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472705-F1A7-4013-BC98-C572881857D8}" type="slidenum">
              <a:rPr lang="en-US" smtClean="0"/>
              <a:t>1</a:t>
            </a:fld>
            <a:endParaRPr lang="en-US"/>
          </a:p>
        </p:txBody>
      </p:sp>
    </p:spTree>
    <p:extLst>
      <p:ext uri="{BB962C8B-B14F-4D97-AF65-F5344CB8AC3E}">
        <p14:creationId xmlns:p14="http://schemas.microsoft.com/office/powerpoint/2010/main" val="3065259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trike="noStrike" baseline="0" dirty="0"/>
              <a:t>Noel</a:t>
            </a:r>
          </a:p>
          <a:p>
            <a:endParaRPr lang="en-US" strike="noStrike" baseline="0" dirty="0"/>
          </a:p>
          <a:p>
            <a:r>
              <a:rPr lang="en-US" strike="noStrike" baseline="0" dirty="0"/>
              <a:t>Let’s begin with discussing the data you have available. First, you will have data regarding the incoming electricity to the plant in 30 minutes intervals. This is provided by our utility company.</a:t>
            </a:r>
            <a:r>
              <a:rPr lang="en-US" dirty="0"/>
              <a:t>  From the utility bills, we can derive a 'blended rate' for the cost of energy consumed – given all of the variable billing components and the total energy consumed, what was the final cost per kWh?</a:t>
            </a:r>
            <a:endParaRPr lang="en-US" dirty="0">
              <a:cs typeface="Calibri"/>
            </a:endParaRPr>
          </a:p>
          <a:p>
            <a:endParaRPr lang="en-US" dirty="0"/>
          </a:p>
          <a:p>
            <a:r>
              <a:rPr lang="en-US" strike="noStrike" baseline="0" dirty="0"/>
              <a:t>We also have </a:t>
            </a:r>
            <a:r>
              <a:rPr lang="en-US" dirty="0"/>
              <a:t>energy data </a:t>
            </a:r>
            <a:r>
              <a:rPr lang="en-US" strike="noStrike" baseline="0" dirty="0"/>
              <a:t>from a handful of machines: an air compressor, and three ovens.</a:t>
            </a:r>
            <a:r>
              <a:rPr lang="en-US" dirty="0"/>
              <a:t> Given the blended energy cost rate, we can calculate a rough approximation of the cost of the energy consumed by those machines during the billing cycle covered by the bill.</a:t>
            </a:r>
            <a:endParaRPr lang="en-US" dirty="0">
              <a:cs typeface="Calibri" panose="020F0502020204030204"/>
            </a:endParaRPr>
          </a:p>
          <a:p>
            <a:endParaRPr lang="en-US" dirty="0"/>
          </a:p>
          <a:p>
            <a:r>
              <a:rPr lang="en-US" strike="noStrike" baseline="0" dirty="0"/>
              <a:t>We also have data from a barcode scanner, which tells us when items enter the oven. This data will give us insight into the energy profile of the machine when units enter the oven versus when they are not entering the oven. This will enable you to determine the state of each piece of equipment, while also understanding it’s OEEE.</a:t>
            </a:r>
            <a:r>
              <a:rPr lang="en-US" dirty="0"/>
              <a:t> </a:t>
            </a:r>
            <a:endParaRPr lang="en-US" dirty="0">
              <a:cs typeface="Calibri"/>
            </a:endParaRPr>
          </a:p>
          <a:p>
            <a:endParaRPr lang="en-US" dirty="0"/>
          </a:p>
          <a:p>
            <a:r>
              <a:rPr lang="en-US" strike="noStrike" baseline="0" dirty="0"/>
              <a:t>From there, you will analyze the data with additional data sources (like the utility bills we provided and additional 3</a:t>
            </a:r>
            <a:r>
              <a:rPr lang="en-US" strike="noStrike" baseline="30000" dirty="0"/>
              <a:t>rd</a:t>
            </a:r>
            <a:r>
              <a:rPr lang="en-US" strike="noStrike" baseline="0" dirty="0"/>
              <a:t> party data not provided</a:t>
            </a:r>
            <a:r>
              <a:rPr lang="en-US" dirty="0"/>
              <a:t>, such as weather data for calculating heating and cooling degree days</a:t>
            </a:r>
            <a:r>
              <a:rPr lang="en-US" strike="noStrike" baseline="0" dirty="0"/>
              <a:t>) to create real-time—and forecasted—cost and emissions insights. The results of your findings will then be displayed on an intuitive dashboard sharing real-time present and forecasted insights.</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2D27F-42A8-418F-8482-7772C5BC2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85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rockwellautomation.sharepoint.com/teams/GSM_BrandIdentity/Pages/Home%20Page/Rockwell%20Automation_Brand%20ID%20Guidelines_11072018-FINAL.pdf"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A at a Glanc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BDDA92-9893-D54D-A1D0-CA26EB895A59}"/>
              </a:ext>
            </a:extLst>
          </p:cNvPr>
          <p:cNvSpPr/>
          <p:nvPr userDrawn="1"/>
        </p:nvSpPr>
        <p:spPr>
          <a:xfrm rot="10800000">
            <a:off x="2277187"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305FE7D-0C58-814D-B2C3-3F4845EAC1C0}"/>
              </a:ext>
            </a:extLst>
          </p:cNvPr>
          <p:cNvSpPr/>
          <p:nvPr userDrawn="1"/>
        </p:nvSpPr>
        <p:spPr>
          <a:xfrm rot="10800000">
            <a:off x="4906890"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F9CBCFC-2B3D-534F-85E3-395142026CF9}"/>
              </a:ext>
            </a:extLst>
          </p:cNvPr>
          <p:cNvSpPr/>
          <p:nvPr userDrawn="1"/>
        </p:nvSpPr>
        <p:spPr>
          <a:xfrm rot="10800000">
            <a:off x="7527829" y="2810339"/>
            <a:ext cx="2414738" cy="1413364"/>
          </a:xfrm>
          <a:prstGeom prst="rect">
            <a:avLst/>
          </a:prstGeom>
          <a:noFill/>
          <a:ln w="3175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956EEF0-6610-BC45-BE85-7A49BFA42E70}"/>
              </a:ext>
            </a:extLst>
          </p:cNvPr>
          <p:cNvGrpSpPr/>
          <p:nvPr userDrawn="1"/>
        </p:nvGrpSpPr>
        <p:grpSpPr>
          <a:xfrm>
            <a:off x="159026" y="1036991"/>
            <a:ext cx="11239803" cy="775481"/>
            <a:chOff x="318094" y="2073982"/>
            <a:chExt cx="22482533" cy="1550961"/>
          </a:xfrm>
        </p:grpSpPr>
        <p:sp>
          <p:nvSpPr>
            <p:cNvPr id="10" name="Text Placeholder 2">
              <a:extLst>
                <a:ext uri="{FF2B5EF4-FFF2-40B4-BE49-F238E27FC236}">
                  <a16:creationId xmlns:a16="http://schemas.microsoft.com/office/drawing/2014/main" id="{9EB7538F-F4D0-6146-8815-1C22AFE2C216}"/>
                </a:ext>
              </a:extLst>
            </p:cNvPr>
            <p:cNvSpPr txBox="1">
              <a:spLocks/>
            </p:cNvSpPr>
            <p:nvPr/>
          </p:nvSpPr>
          <p:spPr>
            <a:xfrm>
              <a:off x="318094" y="2073982"/>
              <a:ext cx="8694688" cy="1550961"/>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r" defTabSz="457109">
                <a:lnSpc>
                  <a:spcPts val="2899"/>
                </a:lnSpc>
                <a:buNone/>
                <a:tabLst>
                  <a:tab pos="1107060" algn="l"/>
                </a:tabLst>
              </a:pPr>
              <a:r>
                <a:rPr lang="en-US" sz="2999" kern="0">
                  <a:solidFill>
                    <a:schemeClr val="bg1"/>
                  </a:solidFill>
                  <a:latin typeface="Arial" panose="020B0604020202020204" pitchFamily="34" charset="0"/>
                  <a:cs typeface="Arial" panose="020B0604020202020204" pitchFamily="34" charset="0"/>
                </a:rPr>
                <a:t>Rockwell Automation </a:t>
              </a:r>
              <a:br>
                <a:rPr lang="en-US" sz="2999" kern="0">
                  <a:solidFill>
                    <a:schemeClr val="bg1"/>
                  </a:solidFill>
                  <a:latin typeface="Arial" panose="020B0604020202020204" pitchFamily="34" charset="0"/>
                  <a:cs typeface="Arial" panose="020B0604020202020204" pitchFamily="34" charset="0"/>
                </a:rPr>
              </a:br>
              <a:r>
                <a:rPr lang="en-US" sz="2999" b="1" kern="0">
                  <a:solidFill>
                    <a:schemeClr val="bg1"/>
                  </a:solidFill>
                  <a:latin typeface="Arial" panose="020B0604020202020204" pitchFamily="34" charset="0"/>
                  <a:cs typeface="Arial" panose="020B0604020202020204" pitchFamily="34" charset="0"/>
                </a:rPr>
                <a:t>at a glance</a:t>
              </a:r>
            </a:p>
          </p:txBody>
        </p:sp>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9567952" y="2123098"/>
              <a:ext cx="13232675" cy="1501845"/>
            </a:xfrm>
            <a:prstGeom prst="rect">
              <a:avLst/>
            </a:prstGeom>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defTabSz="457109">
                <a:buNone/>
              </a:pPr>
              <a:r>
                <a:rPr lang="en-US" sz="1800" b="1" kern="0">
                  <a:solidFill>
                    <a:schemeClr val="bg1"/>
                  </a:solidFill>
                  <a:latin typeface="Arial" panose="020B0604020202020204" pitchFamily="34" charset="0"/>
                  <a:cs typeface="Arial" panose="020B0604020202020204" pitchFamily="34" charset="0"/>
                </a:rPr>
                <a:t>Our strategy is to bring The Connected Enterprise to life.</a:t>
              </a:r>
              <a:br>
                <a:rPr lang="en-US" sz="1500" b="1" kern="0">
                  <a:solidFill>
                    <a:schemeClr val="bg1"/>
                  </a:solidFill>
                  <a:latin typeface="Arial" panose="020B0604020202020204" pitchFamily="34" charset="0"/>
                  <a:cs typeface="Arial" panose="020B0604020202020204" pitchFamily="34" charset="0"/>
                </a:rPr>
              </a:br>
              <a:r>
                <a:rPr lang="en-US" sz="1500" kern="0">
                  <a:solidFill>
                    <a:schemeClr val="bg1"/>
                  </a:solidFill>
                  <a:latin typeface="Arial" panose="020B0604020202020204" pitchFamily="34" charset="0"/>
                  <a:cs typeface="Arial" panose="020B0604020202020204" pitchFamily="34" charset="0"/>
                </a:rPr>
                <a:t>We integrate control and information across the enterprise to help industrial</a:t>
              </a:r>
              <a:br>
                <a:rPr lang="en-US" sz="1500" kern="0">
                  <a:solidFill>
                    <a:schemeClr val="bg1"/>
                  </a:solidFill>
                  <a:latin typeface="Arial" panose="020B0604020202020204" pitchFamily="34" charset="0"/>
                  <a:cs typeface="Arial" panose="020B0604020202020204" pitchFamily="34" charset="0"/>
                </a:rPr>
              </a:br>
              <a:r>
                <a:rPr lang="en-US" sz="1500" kern="0">
                  <a:solidFill>
                    <a:schemeClr val="bg1"/>
                  </a:solidFill>
                  <a:latin typeface="Arial" panose="020B0604020202020204" pitchFamily="34" charset="0"/>
                  <a:cs typeface="Arial" panose="020B0604020202020204" pitchFamily="34" charset="0"/>
                </a:rPr>
                <a:t>companies and their people be more productive.</a:t>
              </a:r>
              <a:endParaRPr lang="en-US" sz="1500" b="1" kern="0">
                <a:solidFill>
                  <a:schemeClr val="bg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462A29F-DA8E-5841-B1D4-5A466D63A017}"/>
                </a:ext>
              </a:extLst>
            </p:cNvPr>
            <p:cNvCxnSpPr>
              <a:cxnSpLocks/>
            </p:cNvCxnSpPr>
            <p:nvPr/>
          </p:nvCxnSpPr>
          <p:spPr bwMode="auto">
            <a:xfrm>
              <a:off x="9287086" y="2145958"/>
              <a:ext cx="0" cy="1328762"/>
            </a:xfrm>
            <a:prstGeom prst="line">
              <a:avLst/>
            </a:prstGeom>
            <a:noFill/>
            <a:ln w="25400" cap="flat" cmpd="sng" algn="ctr">
              <a:solidFill>
                <a:schemeClr val="accent5"/>
              </a:solidFill>
              <a:prstDash val="solid"/>
              <a:round/>
              <a:headEnd type="none" w="med" len="med"/>
              <a:tailEnd type="none" w="med" len="med"/>
            </a:ln>
            <a:effectLst/>
          </p:spPr>
        </p:cxnSp>
      </p:grpSp>
      <p:sp>
        <p:nvSpPr>
          <p:cNvPr id="13" name="TextBox 12">
            <a:extLst>
              <a:ext uri="{FF2B5EF4-FFF2-40B4-BE49-F238E27FC236}">
                <a16:creationId xmlns:a16="http://schemas.microsoft.com/office/drawing/2014/main" id="{4B48D53F-117A-E746-91E2-CDC20795909D}"/>
              </a:ext>
            </a:extLst>
          </p:cNvPr>
          <p:cNvSpPr txBox="1"/>
          <p:nvPr userDrawn="1"/>
        </p:nvSpPr>
        <p:spPr>
          <a:xfrm>
            <a:off x="5444219" y="3621870"/>
            <a:ext cx="1303563" cy="307777"/>
          </a:xfrm>
          <a:prstGeom prst="rect">
            <a:avLst/>
          </a:prstGeom>
          <a:noFill/>
        </p:spPr>
        <p:txBody>
          <a:bodyPr wrap="none" rtlCol="0" anchor="ctr" anchorCtr="0">
            <a:spAutoFit/>
          </a:bodyPr>
          <a:lstStyle/>
          <a:p>
            <a:pPr algn="ctr"/>
            <a:r>
              <a:rPr lang="en-US" sz="1400" b="1">
                <a:solidFill>
                  <a:schemeClr val="bg1"/>
                </a:solidFill>
                <a:latin typeface="Arial" panose="020B0604020202020204" pitchFamily="34" charset="0"/>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314609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Arial" panose="020B0604020202020204" pitchFamily="34" charset="0"/>
                <a:ea typeface="Montserrat Ultra Light" charset="0"/>
                <a:cs typeface="Arial" panose="020B0604020202020204" pitchFamily="34" charset="0"/>
                <a:sym typeface="Bebas Neue" charset="0"/>
              </a:rPr>
              <a:t>23,000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464072" y="3621870"/>
            <a:ext cx="1925464" cy="307777"/>
          </a:xfrm>
          <a:prstGeom prst="rect">
            <a:avLst/>
          </a:prstGeom>
          <a:noFill/>
        </p:spPr>
        <p:txBody>
          <a:bodyPr wrap="none" rtlCol="0" anchor="ctr" anchorCtr="0">
            <a:spAutoFit/>
          </a:bodyPr>
          <a:lstStyle/>
          <a:p>
            <a:pPr algn="ctr"/>
            <a:r>
              <a:rPr lang="en-US" sz="1400" b="1">
                <a:solidFill>
                  <a:schemeClr val="bg1"/>
                </a:solidFill>
                <a:latin typeface="Arial" panose="020B0604020202020204" pitchFamily="34" charset="0"/>
                <a:ea typeface="Poppins SemiBold" charset="0"/>
                <a:cs typeface="Arial" panose="020B0604020202020204" pitchFamily="34" charset="0"/>
              </a:rPr>
              <a:t>FISCAL 2018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27280" y="3146099"/>
            <a:ext cx="1199047"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Arial" panose="020B0604020202020204" pitchFamily="34" charset="0"/>
                <a:ea typeface="Montserrat Ultra Light" charset="0"/>
                <a:cs typeface="Arial" panose="020B0604020202020204" pitchFamily="34" charset="0"/>
                <a:sym typeface="Bebas Neue" charset="0"/>
              </a:rPr>
              <a:t>$6.7B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143873" y="3621870"/>
            <a:ext cx="1242648" cy="307777"/>
          </a:xfrm>
          <a:prstGeom prst="rect">
            <a:avLst/>
          </a:prstGeom>
          <a:noFill/>
        </p:spPr>
        <p:txBody>
          <a:bodyPr wrap="none" rtlCol="0" anchor="ctr" anchorCtr="0">
            <a:spAutoFit/>
          </a:bodyPr>
          <a:lstStyle/>
          <a:p>
            <a:pPr algn="ctr"/>
            <a:r>
              <a:rPr lang="en-US" sz="1400" b="1">
                <a:solidFill>
                  <a:schemeClr val="bg1"/>
                </a:solidFill>
                <a:latin typeface="Arial" panose="020B0604020202020204" pitchFamily="34" charset="0"/>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84483" y="3146099"/>
            <a:ext cx="761427"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Arial" panose="020B0604020202020204" pitchFamily="34" charset="0"/>
                <a:ea typeface="Montserrat Ultra Light" charset="0"/>
                <a:cs typeface="Arial" panose="020B0604020202020204" pitchFamily="34" charset="0"/>
                <a:sym typeface="Bebas Neue" charset="0"/>
              </a:rPr>
              <a:t>80+</a:t>
            </a:r>
          </a:p>
        </p:txBody>
      </p:sp>
      <p:sp>
        <p:nvSpPr>
          <p:cNvPr id="19" name="TextBox 18">
            <a:extLst>
              <a:ext uri="{FF2B5EF4-FFF2-40B4-BE49-F238E27FC236}">
                <a16:creationId xmlns:a16="http://schemas.microsoft.com/office/drawing/2014/main" id="{751190DC-3B2B-734B-8553-F75B8AE54924}"/>
              </a:ext>
            </a:extLst>
          </p:cNvPr>
          <p:cNvSpPr txBox="1"/>
          <p:nvPr userDrawn="1"/>
        </p:nvSpPr>
        <p:spPr>
          <a:xfrm>
            <a:off x="1976418" y="5116362"/>
            <a:ext cx="8239179" cy="307777"/>
          </a:xfrm>
          <a:prstGeom prst="rect">
            <a:avLst/>
          </a:prstGeom>
          <a:noFill/>
        </p:spPr>
        <p:txBody>
          <a:bodyPr wrap="none" rtlCol="0" anchor="ctr" anchorCtr="0">
            <a:spAutoFit/>
          </a:bodyPr>
          <a:lstStyle/>
          <a:p>
            <a:pPr algn="ctr"/>
            <a:r>
              <a:rPr lang="en-US" sz="1400">
                <a:solidFill>
                  <a:schemeClr val="bg1"/>
                </a:solidFill>
                <a:latin typeface="Arial" panose="020B0604020202020204" pitchFamily="34" charset="0"/>
                <a:ea typeface="Poppins SemiBold" charset="0"/>
                <a:cs typeface="Arial" panose="020B0604020202020204" pitchFamily="34" charset="0"/>
              </a:rPr>
              <a:t>ABOVE-MARKET GROWTH  </a:t>
            </a:r>
            <a:r>
              <a:rPr lang="en-US" sz="1400" b="1">
                <a:solidFill>
                  <a:schemeClr val="bg1"/>
                </a:solidFill>
                <a:latin typeface="Arial Black" panose="020B0604020202020204" pitchFamily="34" charset="0"/>
                <a:ea typeface="Poppins SemiBold" charset="0"/>
                <a:cs typeface="Arial Black" panose="020B0604020202020204" pitchFamily="34" charset="0"/>
              </a:rPr>
              <a:t>|</a:t>
            </a:r>
            <a:r>
              <a:rPr lang="en-US" sz="1400">
                <a:solidFill>
                  <a:schemeClr val="bg1"/>
                </a:solidFill>
                <a:latin typeface="Arial" panose="020B0604020202020204" pitchFamily="34" charset="0"/>
                <a:ea typeface="Poppins SemiBold" charset="0"/>
                <a:cs typeface="Arial" panose="020B0604020202020204" pitchFamily="34" charset="0"/>
              </a:rPr>
              <a:t>  PRODUCTIVITY  </a:t>
            </a:r>
            <a:r>
              <a:rPr lang="en-US" sz="1400" b="1">
                <a:solidFill>
                  <a:schemeClr val="bg1"/>
                </a:solidFill>
                <a:latin typeface="Arial Black" panose="020B0604020202020204" pitchFamily="34" charset="0"/>
                <a:ea typeface="Poppins SemiBold" charset="0"/>
                <a:cs typeface="Arial Black" panose="020B0604020202020204" pitchFamily="34" charset="0"/>
              </a:rPr>
              <a:t>|</a:t>
            </a:r>
            <a:r>
              <a:rPr lang="en-US" sz="1400">
                <a:solidFill>
                  <a:schemeClr val="bg1"/>
                </a:solidFill>
                <a:latin typeface="Arial" panose="020B0604020202020204" pitchFamily="34" charset="0"/>
                <a:ea typeface="Poppins SemiBold" charset="0"/>
                <a:cs typeface="Arial" panose="020B0604020202020204" pitchFamily="34" charset="0"/>
              </a:rPr>
              <a:t>  INTELLECTUAL CAPITAL  &gt;  VALUE CREATION</a:t>
            </a:r>
          </a:p>
        </p:txBody>
      </p:sp>
    </p:spTree>
    <p:extLst>
      <p:ext uri="{BB962C8B-B14F-4D97-AF65-F5344CB8AC3E}">
        <p14:creationId xmlns:p14="http://schemas.microsoft.com/office/powerpoint/2010/main" val="420657088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Option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329366" y="1350135"/>
            <a:ext cx="1958886" cy="553870"/>
          </a:xfrm>
          <a:prstGeom prst="rect">
            <a:avLst/>
          </a:prstGeom>
        </p:spPr>
        <p:txBody>
          <a:bodyPr wrap="square">
            <a:spAutoFit/>
          </a:bodyPr>
          <a:lstStyle/>
          <a:p>
            <a:pPr defTabSz="457109"/>
            <a:r>
              <a:rPr lang="en-US" sz="2999" b="1">
                <a:solidFill>
                  <a:schemeClr val="tx1"/>
                </a:solidFill>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469211"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228465"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6854092"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490268" y="2818977"/>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58495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228465"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6854092"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490268" y="4470562"/>
            <a:ext cx="1679197" cy="930996"/>
          </a:xfrm>
          <a:prstGeom prst="rect">
            <a:avLst/>
          </a:prstGeom>
        </p:spPr>
        <p:txBody>
          <a:bodyPr anchor="t"/>
          <a:lstStyle>
            <a:lvl1pPr marL="0" indent="0">
              <a:buNone/>
              <a:defRPr sz="1500">
                <a:solidFill>
                  <a:schemeClr val="tx2"/>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4" y="2515681"/>
            <a:ext cx="64095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252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066802" y="2515681"/>
            <a:ext cx="803263"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675931" y="2515681"/>
            <a:ext cx="814337" cy="1651585"/>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675931" y="4184824"/>
            <a:ext cx="814337"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0633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21760" y="4184824"/>
            <a:ext cx="806705"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4184824"/>
            <a:ext cx="640958" cy="1634027"/>
          </a:xfrm>
          <a:prstGeom prst="rect">
            <a:avLst/>
          </a:prstGeom>
        </p:spPr>
        <p:txBody>
          <a:bodyPr/>
          <a:lstStyle>
            <a:lvl1pPr marL="0" indent="0" algn="r">
              <a:buNone/>
              <a:defRPr sz="9600" b="1">
                <a:solidFill>
                  <a:schemeClr val="tx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241511171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41C6705-8D76-1C46-AC34-7F86734CC8C7}"/>
              </a:ext>
            </a:extLst>
          </p:cNvPr>
          <p:cNvSpPr/>
          <p:nvPr userDrawn="1"/>
        </p:nvSpPr>
        <p:spPr>
          <a:xfrm>
            <a:off x="1329366" y="1350135"/>
            <a:ext cx="1958886" cy="553870"/>
          </a:xfrm>
          <a:prstGeom prst="rect">
            <a:avLst/>
          </a:prstGeom>
        </p:spPr>
        <p:txBody>
          <a:bodyPr wrap="square">
            <a:spAutoFit/>
          </a:bodyPr>
          <a:lstStyle/>
          <a:p>
            <a:pPr defTabSz="457109"/>
            <a:r>
              <a:rPr lang="en-US" sz="2999" b="1">
                <a:solidFill>
                  <a:schemeClr val="bg1"/>
                </a:solidFill>
              </a:rPr>
              <a:t>Agenda</a:t>
            </a:r>
          </a:p>
        </p:txBody>
      </p:sp>
      <p:sp>
        <p:nvSpPr>
          <p:cNvPr id="20" name="Text Placeholder 6">
            <a:extLst>
              <a:ext uri="{FF2B5EF4-FFF2-40B4-BE49-F238E27FC236}">
                <a16:creationId xmlns:a16="http://schemas.microsoft.com/office/drawing/2014/main" id="{47F2BBBE-1C6D-E84D-9747-D95BA8FEEB29}"/>
              </a:ext>
            </a:extLst>
          </p:cNvPr>
          <p:cNvSpPr>
            <a:spLocks noGrp="1"/>
          </p:cNvSpPr>
          <p:nvPr>
            <p:ph type="body" sz="quarter" idx="10" hasCustomPrompt="1"/>
          </p:nvPr>
        </p:nvSpPr>
        <p:spPr>
          <a:xfrm>
            <a:off x="1469211"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27" name="Text Placeholder 6">
            <a:extLst>
              <a:ext uri="{FF2B5EF4-FFF2-40B4-BE49-F238E27FC236}">
                <a16:creationId xmlns:a16="http://schemas.microsoft.com/office/drawing/2014/main" id="{5CFDC872-5889-304E-901E-C53412AD9CF5}"/>
              </a:ext>
            </a:extLst>
          </p:cNvPr>
          <p:cNvSpPr>
            <a:spLocks noGrp="1"/>
          </p:cNvSpPr>
          <p:nvPr>
            <p:ph type="body" sz="quarter" idx="11" hasCustomPrompt="1"/>
          </p:nvPr>
        </p:nvSpPr>
        <p:spPr>
          <a:xfrm>
            <a:off x="4228465"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28" name="Text Placeholder 6">
            <a:extLst>
              <a:ext uri="{FF2B5EF4-FFF2-40B4-BE49-F238E27FC236}">
                <a16:creationId xmlns:a16="http://schemas.microsoft.com/office/drawing/2014/main" id="{400BB870-1ABF-E746-AA6A-6602B2CD5F47}"/>
              </a:ext>
            </a:extLst>
          </p:cNvPr>
          <p:cNvSpPr>
            <a:spLocks noGrp="1"/>
          </p:cNvSpPr>
          <p:nvPr>
            <p:ph type="body" sz="quarter" idx="12" hasCustomPrompt="1"/>
          </p:nvPr>
        </p:nvSpPr>
        <p:spPr>
          <a:xfrm>
            <a:off x="6854092"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29" name="Text Placeholder 6">
            <a:extLst>
              <a:ext uri="{FF2B5EF4-FFF2-40B4-BE49-F238E27FC236}">
                <a16:creationId xmlns:a16="http://schemas.microsoft.com/office/drawing/2014/main" id="{7DEA1251-24F7-4C4A-8350-1AF74BDF0C8B}"/>
              </a:ext>
            </a:extLst>
          </p:cNvPr>
          <p:cNvSpPr>
            <a:spLocks noGrp="1"/>
          </p:cNvSpPr>
          <p:nvPr>
            <p:ph type="body" sz="quarter" idx="13" hasCustomPrompt="1"/>
          </p:nvPr>
        </p:nvSpPr>
        <p:spPr>
          <a:xfrm>
            <a:off x="9490268" y="2818977"/>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32" name="Text Placeholder 6">
            <a:extLst>
              <a:ext uri="{FF2B5EF4-FFF2-40B4-BE49-F238E27FC236}">
                <a16:creationId xmlns:a16="http://schemas.microsoft.com/office/drawing/2014/main" id="{78A61015-D914-044B-AC62-132B3CE8D22C}"/>
              </a:ext>
            </a:extLst>
          </p:cNvPr>
          <p:cNvSpPr>
            <a:spLocks noGrp="1"/>
          </p:cNvSpPr>
          <p:nvPr>
            <p:ph type="body" sz="quarter" idx="18" hasCustomPrompt="1"/>
          </p:nvPr>
        </p:nvSpPr>
        <p:spPr>
          <a:xfrm>
            <a:off x="1584958"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33" name="Text Placeholder 6">
            <a:extLst>
              <a:ext uri="{FF2B5EF4-FFF2-40B4-BE49-F238E27FC236}">
                <a16:creationId xmlns:a16="http://schemas.microsoft.com/office/drawing/2014/main" id="{CA35940D-7E38-BC42-918B-D9B132F659A2}"/>
              </a:ext>
            </a:extLst>
          </p:cNvPr>
          <p:cNvSpPr>
            <a:spLocks noGrp="1"/>
          </p:cNvSpPr>
          <p:nvPr>
            <p:ph type="body" sz="quarter" idx="19" hasCustomPrompt="1"/>
          </p:nvPr>
        </p:nvSpPr>
        <p:spPr>
          <a:xfrm>
            <a:off x="4228465"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34" name="Text Placeholder 6">
            <a:extLst>
              <a:ext uri="{FF2B5EF4-FFF2-40B4-BE49-F238E27FC236}">
                <a16:creationId xmlns:a16="http://schemas.microsoft.com/office/drawing/2014/main" id="{E64230CD-FC9B-3D41-BA70-CCCBDCABC691}"/>
              </a:ext>
            </a:extLst>
          </p:cNvPr>
          <p:cNvSpPr>
            <a:spLocks noGrp="1"/>
          </p:cNvSpPr>
          <p:nvPr>
            <p:ph type="body" sz="quarter" idx="20" hasCustomPrompt="1"/>
          </p:nvPr>
        </p:nvSpPr>
        <p:spPr>
          <a:xfrm>
            <a:off x="6854092"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35" name="Text Placeholder 6">
            <a:extLst>
              <a:ext uri="{FF2B5EF4-FFF2-40B4-BE49-F238E27FC236}">
                <a16:creationId xmlns:a16="http://schemas.microsoft.com/office/drawing/2014/main" id="{3217A669-BCC5-0441-8235-A6C5A58B5971}"/>
              </a:ext>
            </a:extLst>
          </p:cNvPr>
          <p:cNvSpPr>
            <a:spLocks noGrp="1"/>
          </p:cNvSpPr>
          <p:nvPr>
            <p:ph type="body" sz="quarter" idx="21" hasCustomPrompt="1"/>
          </p:nvPr>
        </p:nvSpPr>
        <p:spPr>
          <a:xfrm>
            <a:off x="9490268" y="4470562"/>
            <a:ext cx="1679197" cy="930996"/>
          </a:xfrm>
          <a:prstGeom prst="rect">
            <a:avLst/>
          </a:prstGeom>
        </p:spPr>
        <p:txBody>
          <a:bodyPr anchor="t"/>
          <a:lstStyle>
            <a:lvl1pPr marL="0" indent="0">
              <a:buNone/>
              <a:defRPr sz="15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36" name="Text Placeholder 2">
            <a:extLst>
              <a:ext uri="{FF2B5EF4-FFF2-40B4-BE49-F238E27FC236}">
                <a16:creationId xmlns:a16="http://schemas.microsoft.com/office/drawing/2014/main" id="{3D0FB2F5-916F-2C49-A612-38C1F129EFEE}"/>
              </a:ext>
            </a:extLst>
          </p:cNvPr>
          <p:cNvSpPr>
            <a:spLocks noGrp="1"/>
          </p:cNvSpPr>
          <p:nvPr>
            <p:ph type="body" sz="quarter" idx="26" hasCustomPrompt="1"/>
          </p:nvPr>
        </p:nvSpPr>
        <p:spPr>
          <a:xfrm>
            <a:off x="828254" y="2515681"/>
            <a:ext cx="640957"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37" name="Text Placeholder 2">
            <a:extLst>
              <a:ext uri="{FF2B5EF4-FFF2-40B4-BE49-F238E27FC236}">
                <a16:creationId xmlns:a16="http://schemas.microsoft.com/office/drawing/2014/main" id="{B699D0DA-CA7E-AA4D-8B62-647A476EF21E}"/>
              </a:ext>
            </a:extLst>
          </p:cNvPr>
          <p:cNvSpPr>
            <a:spLocks noGrp="1"/>
          </p:cNvSpPr>
          <p:nvPr>
            <p:ph type="body" sz="quarter" idx="27" hasCustomPrompt="1"/>
          </p:nvPr>
        </p:nvSpPr>
        <p:spPr>
          <a:xfrm>
            <a:off x="3425202" y="2515681"/>
            <a:ext cx="803263"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38" name="Text Placeholder 2">
            <a:extLst>
              <a:ext uri="{FF2B5EF4-FFF2-40B4-BE49-F238E27FC236}">
                <a16:creationId xmlns:a16="http://schemas.microsoft.com/office/drawing/2014/main" id="{B0EA4CA1-13AC-214D-A61E-A31D340DC6AA}"/>
              </a:ext>
            </a:extLst>
          </p:cNvPr>
          <p:cNvSpPr>
            <a:spLocks noGrp="1"/>
          </p:cNvSpPr>
          <p:nvPr>
            <p:ph type="body" sz="quarter" idx="28" hasCustomPrompt="1"/>
          </p:nvPr>
        </p:nvSpPr>
        <p:spPr>
          <a:xfrm>
            <a:off x="6066802" y="2515681"/>
            <a:ext cx="803263"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39" name="Text Placeholder 2">
            <a:extLst>
              <a:ext uri="{FF2B5EF4-FFF2-40B4-BE49-F238E27FC236}">
                <a16:creationId xmlns:a16="http://schemas.microsoft.com/office/drawing/2014/main" id="{345839CC-56AD-FB48-B065-A01A6A8571B8}"/>
              </a:ext>
            </a:extLst>
          </p:cNvPr>
          <p:cNvSpPr>
            <a:spLocks noGrp="1"/>
          </p:cNvSpPr>
          <p:nvPr>
            <p:ph type="body" sz="quarter" idx="29" hasCustomPrompt="1"/>
          </p:nvPr>
        </p:nvSpPr>
        <p:spPr>
          <a:xfrm>
            <a:off x="8675931" y="2515681"/>
            <a:ext cx="814337" cy="1651585"/>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40" name="Text Placeholder 2">
            <a:extLst>
              <a:ext uri="{FF2B5EF4-FFF2-40B4-BE49-F238E27FC236}">
                <a16:creationId xmlns:a16="http://schemas.microsoft.com/office/drawing/2014/main" id="{F4871D73-E10F-5643-A0F9-619C7ABEF775}"/>
              </a:ext>
            </a:extLst>
          </p:cNvPr>
          <p:cNvSpPr>
            <a:spLocks noGrp="1"/>
          </p:cNvSpPr>
          <p:nvPr>
            <p:ph type="body" sz="quarter" idx="30" hasCustomPrompt="1"/>
          </p:nvPr>
        </p:nvSpPr>
        <p:spPr>
          <a:xfrm>
            <a:off x="8675931" y="4184824"/>
            <a:ext cx="814337"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41" name="Text Placeholder 2">
            <a:extLst>
              <a:ext uri="{FF2B5EF4-FFF2-40B4-BE49-F238E27FC236}">
                <a16:creationId xmlns:a16="http://schemas.microsoft.com/office/drawing/2014/main" id="{63FC560B-1E33-3C45-9357-002FB9FE93BA}"/>
              </a:ext>
            </a:extLst>
          </p:cNvPr>
          <p:cNvSpPr>
            <a:spLocks noGrp="1"/>
          </p:cNvSpPr>
          <p:nvPr>
            <p:ph type="body" sz="quarter" idx="31" hasCustomPrompt="1"/>
          </p:nvPr>
        </p:nvSpPr>
        <p:spPr>
          <a:xfrm>
            <a:off x="6063360" y="4184824"/>
            <a:ext cx="806705"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42" name="Text Placeholder 2">
            <a:extLst>
              <a:ext uri="{FF2B5EF4-FFF2-40B4-BE49-F238E27FC236}">
                <a16:creationId xmlns:a16="http://schemas.microsoft.com/office/drawing/2014/main" id="{01A9637F-E26E-3645-8FED-7D489448F18B}"/>
              </a:ext>
            </a:extLst>
          </p:cNvPr>
          <p:cNvSpPr>
            <a:spLocks noGrp="1"/>
          </p:cNvSpPr>
          <p:nvPr>
            <p:ph type="body" sz="quarter" idx="32" hasCustomPrompt="1"/>
          </p:nvPr>
        </p:nvSpPr>
        <p:spPr>
          <a:xfrm>
            <a:off x="3421760" y="4184824"/>
            <a:ext cx="806705"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43" name="Text Placeholder 2">
            <a:extLst>
              <a:ext uri="{FF2B5EF4-FFF2-40B4-BE49-F238E27FC236}">
                <a16:creationId xmlns:a16="http://schemas.microsoft.com/office/drawing/2014/main" id="{DA15B26B-05ED-CA44-BF7F-0CF47A13C06A}"/>
              </a:ext>
            </a:extLst>
          </p:cNvPr>
          <p:cNvSpPr>
            <a:spLocks noGrp="1"/>
          </p:cNvSpPr>
          <p:nvPr>
            <p:ph type="body" sz="quarter" idx="33" hasCustomPrompt="1"/>
          </p:nvPr>
        </p:nvSpPr>
        <p:spPr>
          <a:xfrm>
            <a:off x="828254" y="4184824"/>
            <a:ext cx="640958" cy="1634027"/>
          </a:xfrm>
          <a:prstGeom prst="rect">
            <a:avLst/>
          </a:prstGeom>
        </p:spPr>
        <p:txBody>
          <a:bodyPr/>
          <a:lstStyle>
            <a:lvl1pPr marL="0" indent="0" algn="r">
              <a:buNone/>
              <a:defRPr sz="9600" b="1">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336965207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244E-25BE-4A4E-AC4B-45B87902C045}"/>
              </a:ext>
            </a:extLst>
          </p:cNvPr>
          <p:cNvSpPr>
            <a:spLocks noGrp="1"/>
          </p:cNvSpPr>
          <p:nvPr>
            <p:ph type="title" hasCustomPrompt="1"/>
          </p:nvPr>
        </p:nvSpPr>
        <p:spPr/>
        <p:txBody>
          <a:bodyPr/>
          <a:lstStyle/>
          <a:p>
            <a:r>
              <a:rPr lang="en-US"/>
              <a:t>Click to edit master title style</a:t>
            </a:r>
          </a:p>
        </p:txBody>
      </p:sp>
      <p:sp>
        <p:nvSpPr>
          <p:cNvPr id="4" name="Text Placeholder 6">
            <a:extLst>
              <a:ext uri="{FF2B5EF4-FFF2-40B4-BE49-F238E27FC236}">
                <a16:creationId xmlns:a16="http://schemas.microsoft.com/office/drawing/2014/main" id="{22AFD2B9-8029-9F4C-82C2-AE174E8F6AC9}"/>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9588981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3D67-42FD-3743-BBD0-157EC95A6FD8}"/>
              </a:ext>
            </a:extLst>
          </p:cNvPr>
          <p:cNvSpPr>
            <a:spLocks noGrp="1"/>
          </p:cNvSpPr>
          <p:nvPr>
            <p:ph type="title" hasCustomPrompt="1"/>
          </p:nvPr>
        </p:nvSpPr>
        <p:spPr/>
        <p:txBody>
          <a:bodyPr/>
          <a:lstStyle/>
          <a:p>
            <a:r>
              <a:rPr lang="en-US"/>
              <a:t>Click to edit master title style</a:t>
            </a:r>
          </a:p>
        </p:txBody>
      </p:sp>
      <p:sp>
        <p:nvSpPr>
          <p:cNvPr id="4" name="Text Placeholder 6">
            <a:extLst>
              <a:ext uri="{FF2B5EF4-FFF2-40B4-BE49-F238E27FC236}">
                <a16:creationId xmlns:a16="http://schemas.microsoft.com/office/drawing/2014/main" id="{ECE992DE-66C7-7048-AD35-D486379B7FDC}"/>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9533226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a:t>Click to edit master title style</a:t>
            </a:r>
          </a:p>
        </p:txBody>
      </p:sp>
      <p:sp>
        <p:nvSpPr>
          <p:cNvPr id="8" name="Text Placeholder 3">
            <a:extLst>
              <a:ext uri="{FF2B5EF4-FFF2-40B4-BE49-F238E27FC236}">
                <a16:creationId xmlns:a16="http://schemas.microsoft.com/office/drawing/2014/main" id="{5DED7CC8-ADD9-3944-B570-711B2B870866}"/>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73B9581E-70FC-444A-B4C5-856FFF797835}"/>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8837712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BBF087D9-A80B-DF42-9349-9F6FAB8C9664}"/>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95124-6FB7-2947-97DE-095C617F59E0}"/>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54301210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with Call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This text here is for an important introductory or over-arching statement that is relevant to the below content. If there is nothing applicable to go here, delete and bring the bullets up.</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EE9F8E06-3CFB-AA4A-8C51-C77C336F3450}"/>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6" name="Text Placeholder 6">
            <a:extLst>
              <a:ext uri="{FF2B5EF4-FFF2-40B4-BE49-F238E27FC236}">
                <a16:creationId xmlns:a16="http://schemas.microsoft.com/office/drawing/2014/main" id="{3B69D6DF-9650-AC41-851E-6DF49587FEDA}"/>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9" name="Text Placeholder 3">
            <a:extLst>
              <a:ext uri="{FF2B5EF4-FFF2-40B4-BE49-F238E27FC236}">
                <a16:creationId xmlns:a16="http://schemas.microsoft.com/office/drawing/2014/main" id="{DCFB99D2-B83B-5D4D-A8E5-3EFF65D66974}"/>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8FEB5888-F321-9147-A414-3255540B7B1F}"/>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504582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with Callout 2">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3F094F0D-FC5F-2A4E-BF65-B38A88BC9686}"/>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This text here is for an important introductory or over-arching statement that is relevant to the below content. If there is nothing applicable to go here, delete and bring the bullets up.</a:t>
            </a:r>
          </a:p>
        </p:txBody>
      </p:sp>
      <p:sp>
        <p:nvSpPr>
          <p:cNvPr id="2" name="Title 1">
            <a:extLst>
              <a:ext uri="{FF2B5EF4-FFF2-40B4-BE49-F238E27FC236}">
                <a16:creationId xmlns:a16="http://schemas.microsoft.com/office/drawing/2014/main" id="{BC5360E0-E5C5-124D-BD0C-135207DAA59E}"/>
              </a:ext>
            </a:extLst>
          </p:cNvPr>
          <p:cNvSpPr>
            <a:spLocks noGrp="1"/>
          </p:cNvSpPr>
          <p:nvPr>
            <p:ph type="title" hasCustomPrompt="1"/>
          </p:nvPr>
        </p:nvSpPr>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1" name="Text Placeholder 3">
            <a:extLst>
              <a:ext uri="{FF2B5EF4-FFF2-40B4-BE49-F238E27FC236}">
                <a16:creationId xmlns:a16="http://schemas.microsoft.com/office/drawing/2014/main" id="{64B8D987-9F1B-EA45-AD74-FCFE6A2B4771}"/>
              </a:ext>
            </a:extLst>
          </p:cNvPr>
          <p:cNvSpPr>
            <a:spLocks noGrp="1"/>
          </p:cNvSpPr>
          <p:nvPr>
            <p:ph type="body" sz="quarter" idx="14"/>
          </p:nvPr>
        </p:nvSpPr>
        <p:spPr>
          <a:xfrm>
            <a:off x="381000" y="2525713"/>
            <a:ext cx="7092950" cy="3448295"/>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E572036-C39F-1346-8AEF-15831BF32282}"/>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21396146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with Callou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1" name="Text Placeholder 6">
            <a:extLst>
              <a:ext uri="{FF2B5EF4-FFF2-40B4-BE49-F238E27FC236}">
                <a16:creationId xmlns:a16="http://schemas.microsoft.com/office/drawing/2014/main" id="{442DFA5A-0302-E548-A13A-8ACC1846A3D1}"/>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a:t>Click to edit master title style very long title will go here</a:t>
            </a:r>
          </a:p>
        </p:txBody>
      </p:sp>
      <p:sp>
        <p:nvSpPr>
          <p:cNvPr id="8" name="Text Placeholder 3">
            <a:extLst>
              <a:ext uri="{FF2B5EF4-FFF2-40B4-BE49-F238E27FC236}">
                <a16:creationId xmlns:a16="http://schemas.microsoft.com/office/drawing/2014/main" id="{7FF84CA2-4435-3146-9171-23AD81953E51}"/>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884C353E-F578-3646-BADA-428805946AD7}"/>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9419463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ntent with Callout 4">
    <p:bg>
      <p:bgPr>
        <a:blipFill dpi="0" rotWithShape="1">
          <a:blip r:embed="rId2" cstate="print">
            <a:lum/>
            <a:extLst>
              <a:ext uri="{28A0092B-C50C-407E-A947-70E740481C1C}">
                <a14:useLocalDpi xmlns:a14="http://schemas.microsoft.com/office/drawing/2010/main"/>
              </a:ext>
            </a:extLst>
          </a:blip>
          <a:srcRect/>
          <a:stretch>
            <a:fillRect b="9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1371601"/>
            <a:ext cx="0" cy="4667693"/>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1371600"/>
            <a:ext cx="3365470" cy="4602408"/>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5531377" cy="839893"/>
          </a:xfrm>
        </p:spPr>
        <p:txBody>
          <a:bodyPr/>
          <a:lstStyle>
            <a:lvl1pPr>
              <a:lnSpc>
                <a:spcPct val="100000"/>
              </a:lnSpc>
              <a:defRPr/>
            </a:lvl1pPr>
          </a:lstStyle>
          <a:p>
            <a:r>
              <a:rPr lang="en-US"/>
              <a:t>Click to edit master title style very long title will go here</a:t>
            </a:r>
          </a:p>
        </p:txBody>
      </p:sp>
      <p:sp>
        <p:nvSpPr>
          <p:cNvPr id="13" name="Text Placeholder 3">
            <a:extLst>
              <a:ext uri="{FF2B5EF4-FFF2-40B4-BE49-F238E27FC236}">
                <a16:creationId xmlns:a16="http://schemas.microsoft.com/office/drawing/2014/main" id="{D2227496-6068-A144-899B-B01D04C84D5D}"/>
              </a:ext>
            </a:extLst>
          </p:cNvPr>
          <p:cNvSpPr>
            <a:spLocks noGrp="1"/>
          </p:cNvSpPr>
          <p:nvPr>
            <p:ph type="body" sz="quarter" idx="14"/>
          </p:nvPr>
        </p:nvSpPr>
        <p:spPr>
          <a:xfrm>
            <a:off x="381000"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3">
            <a:extLst>
              <a:ext uri="{FF2B5EF4-FFF2-40B4-BE49-F238E27FC236}">
                <a16:creationId xmlns:a16="http://schemas.microsoft.com/office/drawing/2014/main" id="{1E969A81-8711-234B-9F9D-C498F5612738}"/>
              </a:ext>
            </a:extLst>
          </p:cNvPr>
          <p:cNvSpPr>
            <a:spLocks noGrp="1"/>
          </p:cNvSpPr>
          <p:nvPr>
            <p:ph type="body" sz="quarter" idx="17"/>
          </p:nvPr>
        </p:nvSpPr>
        <p:spPr>
          <a:xfrm>
            <a:off x="4171502" y="2257627"/>
            <a:ext cx="3169920" cy="3716381"/>
          </a:xfrm>
          <a:prstGeom prst="rect">
            <a:avLst/>
          </a:prstGeom>
        </p:spPr>
        <p:txBody>
          <a:bodyPr/>
          <a:lstStyle>
            <a:lvl1pPr marL="230188" indent="-230188">
              <a:buClrTx/>
              <a:buFont typeface="Arial" panose="020B0604020202020204" pitchFamily="34" charset="0"/>
              <a:buChar char="•"/>
              <a:tabLst/>
              <a:defRPr sz="1600">
                <a:solidFill>
                  <a:schemeClr val="bg2"/>
                </a:solidFill>
              </a:defRPr>
            </a:lvl1pPr>
            <a:lvl2pPr marL="692150" indent="-144463">
              <a:buClrTx/>
              <a:buFont typeface="Arial" panose="020B0604020202020204" pitchFamily="34" charset="0"/>
              <a:buChar char="•"/>
              <a:tabLst/>
              <a:defRPr>
                <a:solidFill>
                  <a:schemeClr val="bg2"/>
                </a:solidFill>
              </a:defRPr>
            </a:lvl2pPr>
            <a:lvl3pPr marL="1038225" indent="-158750">
              <a:buClrTx/>
              <a:buFont typeface="Arial" panose="020B0604020202020204" pitchFamily="34" charset="0"/>
              <a:buChar char="•"/>
              <a:tabLst/>
              <a:defRPr>
                <a:solidFill>
                  <a:schemeClr val="bg2"/>
                </a:solidFill>
              </a:defRPr>
            </a:lvl3pPr>
            <a:lvl4pPr marL="1384300" indent="-158750">
              <a:buClrTx/>
              <a:buFont typeface="Arial" panose="020B0604020202020204" pitchFamily="34" charset="0"/>
              <a:buChar char="•"/>
              <a:tabLst/>
              <a:defRPr>
                <a:solidFill>
                  <a:schemeClr val="bg2"/>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5FF84E7-8F45-A041-87BA-A4CE5A8AACA3}"/>
              </a:ext>
            </a:extLst>
          </p:cNvPr>
          <p:cNvSpPr>
            <a:spLocks noGrp="1"/>
          </p:cNvSpPr>
          <p:nvPr>
            <p:ph type="body" sz="quarter" idx="10" hasCustomPrompt="1"/>
          </p:nvPr>
        </p:nvSpPr>
        <p:spPr>
          <a:xfrm>
            <a:off x="381745" y="1371600"/>
            <a:ext cx="5531376" cy="745067"/>
          </a:xfrm>
          <a:prstGeom prst="rect">
            <a:avLst/>
          </a:prstGeom>
        </p:spPr>
        <p:txBody>
          <a:bodyPr anchor="t"/>
          <a:lstStyle>
            <a:lvl1pPr marL="0" indent="0">
              <a:buNone/>
              <a:defRPr sz="18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778332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63" name="Freeform 62">
            <a:extLst>
              <a:ext uri="{FF2B5EF4-FFF2-40B4-BE49-F238E27FC236}">
                <a16:creationId xmlns:a16="http://schemas.microsoft.com/office/drawing/2014/main" id="{228169B5-C06C-9542-9F75-088CBA4A288E}"/>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9279405 w 12192000"/>
              <a:gd name="connsiteY3" fmla="*/ 6858000 h 6858000"/>
              <a:gd name="connsiteX4" fmla="*/ 8836942 w 12192000"/>
              <a:gd name="connsiteY4" fmla="*/ 6415538 h 6858000"/>
              <a:gd name="connsiteX5" fmla="*/ 8824415 w 12192000"/>
              <a:gd name="connsiteY5" fmla="*/ 6400355 h 6858000"/>
              <a:gd name="connsiteX6" fmla="*/ 8809231 w 12192000"/>
              <a:gd name="connsiteY6" fmla="*/ 6387827 h 6858000"/>
              <a:gd name="connsiteX7" fmla="*/ 8800342 w 12192000"/>
              <a:gd name="connsiteY7" fmla="*/ 6378938 h 6858000"/>
              <a:gd name="connsiteX8" fmla="*/ 8799490 w 12192000"/>
              <a:gd name="connsiteY8" fmla="*/ 6379790 h 6858000"/>
              <a:gd name="connsiteX9" fmla="*/ 8757708 w 12192000"/>
              <a:gd name="connsiteY9" fmla="*/ 6345317 h 6858000"/>
              <a:gd name="connsiteX10" fmla="*/ 8505702 w 12192000"/>
              <a:gd name="connsiteY10" fmla="*/ 6268339 h 6858000"/>
              <a:gd name="connsiteX11" fmla="*/ 8488680 w 12192000"/>
              <a:gd name="connsiteY11" fmla="*/ 6270055 h 6858000"/>
              <a:gd name="connsiteX12" fmla="*/ 8488680 w 12192000"/>
              <a:gd name="connsiteY12" fmla="*/ 6268339 h 6858000"/>
              <a:gd name="connsiteX13" fmla="*/ 3703320 w 12192000"/>
              <a:gd name="connsiteY13" fmla="*/ 6268339 h 6858000"/>
              <a:gd name="connsiteX14" fmla="*/ 3703320 w 12192000"/>
              <a:gd name="connsiteY14" fmla="*/ 6270055 h 6858000"/>
              <a:gd name="connsiteX15" fmla="*/ 3686298 w 12192000"/>
              <a:gd name="connsiteY15" fmla="*/ 6268339 h 6858000"/>
              <a:gd name="connsiteX16" fmla="*/ 3434292 w 12192000"/>
              <a:gd name="connsiteY16" fmla="*/ 6345317 h 6858000"/>
              <a:gd name="connsiteX17" fmla="*/ 3392510 w 12192000"/>
              <a:gd name="connsiteY17" fmla="*/ 6379790 h 6858000"/>
              <a:gd name="connsiteX18" fmla="*/ 3391658 w 12192000"/>
              <a:gd name="connsiteY18" fmla="*/ 6378938 h 6858000"/>
              <a:gd name="connsiteX19" fmla="*/ 3382770 w 12192000"/>
              <a:gd name="connsiteY19" fmla="*/ 6387826 h 6858000"/>
              <a:gd name="connsiteX20" fmla="*/ 3367585 w 12192000"/>
              <a:gd name="connsiteY20" fmla="*/ 6400355 h 6858000"/>
              <a:gd name="connsiteX21" fmla="*/ 3355056 w 12192000"/>
              <a:gd name="connsiteY21" fmla="*/ 6415540 h 6858000"/>
              <a:gd name="connsiteX22" fmla="*/ 2912596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0" y="0"/>
                </a:moveTo>
                <a:lnTo>
                  <a:pt x="12192000" y="0"/>
                </a:lnTo>
                <a:lnTo>
                  <a:pt x="12192000" y="6858000"/>
                </a:lnTo>
                <a:lnTo>
                  <a:pt x="9279405" y="6858000"/>
                </a:lnTo>
                <a:lnTo>
                  <a:pt x="8836942" y="6415538"/>
                </a:lnTo>
                <a:lnTo>
                  <a:pt x="8824415" y="6400355"/>
                </a:lnTo>
                <a:lnTo>
                  <a:pt x="8809231" y="6387827"/>
                </a:lnTo>
                <a:lnTo>
                  <a:pt x="8800342" y="6378938"/>
                </a:lnTo>
                <a:lnTo>
                  <a:pt x="8799490" y="6379790"/>
                </a:lnTo>
                <a:lnTo>
                  <a:pt x="8757708" y="6345317"/>
                </a:lnTo>
                <a:cubicBezTo>
                  <a:pt x="8685772" y="6296717"/>
                  <a:pt x="8599051" y="6268339"/>
                  <a:pt x="8505702" y="6268339"/>
                </a:cubicBezTo>
                <a:lnTo>
                  <a:pt x="8488680" y="6270055"/>
                </a:lnTo>
                <a:lnTo>
                  <a:pt x="8488680" y="6268339"/>
                </a:lnTo>
                <a:lnTo>
                  <a:pt x="3703320" y="6268339"/>
                </a:lnTo>
                <a:lnTo>
                  <a:pt x="3703320" y="6270055"/>
                </a:lnTo>
                <a:lnTo>
                  <a:pt x="3686298" y="6268339"/>
                </a:lnTo>
                <a:cubicBezTo>
                  <a:pt x="3592949" y="6268339"/>
                  <a:pt x="3506228" y="6296717"/>
                  <a:pt x="3434292" y="6345317"/>
                </a:cubicBezTo>
                <a:lnTo>
                  <a:pt x="3392510" y="6379790"/>
                </a:lnTo>
                <a:lnTo>
                  <a:pt x="3391658" y="6378938"/>
                </a:lnTo>
                <a:lnTo>
                  <a:pt x="3382770" y="6387826"/>
                </a:lnTo>
                <a:lnTo>
                  <a:pt x="3367585" y="6400355"/>
                </a:lnTo>
                <a:lnTo>
                  <a:pt x="3355056" y="6415540"/>
                </a:lnTo>
                <a:lnTo>
                  <a:pt x="2912596" y="6858000"/>
                </a:lnTo>
                <a:lnTo>
                  <a:pt x="0" y="6858000"/>
                </a:lnTo>
                <a:close/>
              </a:path>
            </a:pathLst>
          </a:custGeom>
        </p:spPr>
        <p:txBody>
          <a:bodyPr wrap="square" anchor="ctr">
            <a:noAutofit/>
          </a:bodyPr>
          <a:lstStyle>
            <a:lvl1pPr marL="0" indent="0" algn="ctr">
              <a:buNone/>
              <a:defRPr/>
            </a:lvl1pPr>
          </a:lstStyle>
          <a:p>
            <a:r>
              <a:rPr lang="en-US"/>
              <a:t>Click to add image</a:t>
            </a:r>
          </a:p>
        </p:txBody>
      </p:sp>
    </p:spTree>
    <p:extLst>
      <p:ext uri="{BB962C8B-B14F-4D97-AF65-F5344CB8AC3E}">
        <p14:creationId xmlns:p14="http://schemas.microsoft.com/office/powerpoint/2010/main" val="56030530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Slide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3429000"/>
          </a:xfrm>
          <a:prstGeom prst="rect">
            <a:avLst/>
          </a:prstGeom>
        </p:spPr>
        <p:txBody>
          <a:bodyPr anchor="ctr"/>
          <a:lstStyle>
            <a:lvl1pPr marL="0" indent="0" algn="ctr">
              <a:buNone/>
              <a:defRPr/>
            </a:lvl1pPr>
          </a:lstStyle>
          <a:p>
            <a:r>
              <a:rPr lang="en-US"/>
              <a:t>Click to add image</a:t>
            </a:r>
          </a:p>
        </p:txBody>
      </p:sp>
      <p:sp>
        <p:nvSpPr>
          <p:cNvPr id="7" name="Title 1">
            <a:extLst>
              <a:ext uri="{FF2B5EF4-FFF2-40B4-BE49-F238E27FC236}">
                <a16:creationId xmlns:a16="http://schemas.microsoft.com/office/drawing/2014/main" id="{1BECBFEC-9831-A041-8BE4-EBBDEB2B2BD3}"/>
              </a:ext>
            </a:extLst>
          </p:cNvPr>
          <p:cNvSpPr>
            <a:spLocks noGrp="1"/>
          </p:cNvSpPr>
          <p:nvPr>
            <p:ph type="title" hasCustomPrompt="1"/>
          </p:nvPr>
        </p:nvSpPr>
        <p:spPr>
          <a:xfrm>
            <a:off x="381745" y="3831636"/>
            <a:ext cx="4495686" cy="1984964"/>
          </a:xfrm>
          <a:prstGeom prst="rect">
            <a:avLst/>
          </a:prstGeom>
        </p:spPr>
        <p:txBody>
          <a:bodyPr anchor="t">
            <a:normAutofit/>
          </a:bodyPr>
          <a:lstStyle>
            <a:lvl1pPr algn="r">
              <a:lnSpc>
                <a:spcPts val="3599"/>
              </a:lnSpc>
              <a:defRPr sz="3000" b="1">
                <a:solidFill>
                  <a:schemeClr val="tx1"/>
                </a:solidFill>
              </a:defRPr>
            </a:lvl1pPr>
          </a:lstStyle>
          <a:p>
            <a:r>
              <a:rPr lang="en-US"/>
              <a:t>Click to edit master title</a:t>
            </a:r>
          </a:p>
        </p:txBody>
      </p:sp>
      <p:sp>
        <p:nvSpPr>
          <p:cNvPr id="11" name="Text Placeholder 6">
            <a:extLst>
              <a:ext uri="{FF2B5EF4-FFF2-40B4-BE49-F238E27FC236}">
                <a16:creationId xmlns:a16="http://schemas.microsoft.com/office/drawing/2014/main" id="{1329D30E-C940-BB44-B2A5-11CF3F285850}"/>
              </a:ext>
            </a:extLst>
          </p:cNvPr>
          <p:cNvSpPr>
            <a:spLocks noGrp="1"/>
          </p:cNvSpPr>
          <p:nvPr>
            <p:ph type="body" sz="quarter" idx="11" hasCustomPrompt="1"/>
          </p:nvPr>
        </p:nvSpPr>
        <p:spPr>
          <a:xfrm>
            <a:off x="5223896" y="3831636"/>
            <a:ext cx="6580008" cy="198496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or two, bullet points, or a hybrid of both. Because of the limited space for text on this slide, it is best not to get too granular with details and overcrowd the page with information. Don’t forget to customize the image to fit the topic of this slide. Just click on the image already on this slide, and delete it. You can then add an image, which will automatically fill the placeholder and it will fill accordingly. Crop if necessary.</a:t>
            </a:r>
          </a:p>
        </p:txBody>
      </p:sp>
      <p:cxnSp>
        <p:nvCxnSpPr>
          <p:cNvPr id="6" name="Straight Connector 5">
            <a:extLst>
              <a:ext uri="{FF2B5EF4-FFF2-40B4-BE49-F238E27FC236}">
                <a16:creationId xmlns:a16="http://schemas.microsoft.com/office/drawing/2014/main" id="{F08D8F8E-AE1E-0049-A050-99082B64C36F}"/>
              </a:ext>
            </a:extLst>
          </p:cNvPr>
          <p:cNvCxnSpPr>
            <a:cxnSpLocks/>
          </p:cNvCxnSpPr>
          <p:nvPr userDrawn="1"/>
        </p:nvCxnSpPr>
        <p:spPr bwMode="auto">
          <a:xfrm>
            <a:off x="5050663" y="3894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350964292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alf Slide Angl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p:cNvSpPr>
          <p:nvPr>
            <p:ph type="pic" sz="quarter" idx="10" hasCustomPrompt="1"/>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p:spPr>
        <p:txBody>
          <a:bodyPr wrap="square" anchor="ctr">
            <a:noAutofit/>
          </a:bodyPr>
          <a:lstStyle>
            <a:lvl1pPr marL="0" indent="0" algn="ctr">
              <a:buNone/>
              <a:defRPr/>
            </a:lvl1pPr>
          </a:lstStyle>
          <a:p>
            <a:r>
              <a:rPr lang="en-US"/>
              <a:t>Click to add image</a:t>
            </a:r>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3831636"/>
            <a:ext cx="4495686" cy="1984964"/>
          </a:xfrm>
          <a:prstGeom prst="rect">
            <a:avLst/>
          </a:prstGeom>
        </p:spPr>
        <p:txBody>
          <a:bodyPr anchor="t">
            <a:normAutofit/>
          </a:bodyPr>
          <a:lstStyle>
            <a:lvl1pPr algn="r">
              <a:lnSpc>
                <a:spcPts val="3599"/>
              </a:lnSpc>
              <a:defRPr sz="3000" b="1">
                <a:solidFill>
                  <a:schemeClr val="tx1"/>
                </a:solidFill>
              </a:defRPr>
            </a:lvl1pPr>
          </a:lstStyle>
          <a:p>
            <a:r>
              <a:rPr lang="en-US"/>
              <a:t>Click to edit master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3831636"/>
            <a:ext cx="6580008" cy="198496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or two, bullet points, or a hybrid of both. Because of the limited space for text on this slide, it is best not to get too granular with details and overcrowd the page with information. Don’t forget to customize the image to fit the topic of this slide. Just click on the image already on this slide, and delete it. You can then add an image, which will automatically fill the placeholder and it will fill accordingly. Crop if necessary.</a:t>
            </a:r>
          </a:p>
        </p:txBody>
      </p:sp>
      <p:cxnSp>
        <p:nvCxnSpPr>
          <p:cNvPr id="10" name="Straight Connector 9">
            <a:extLst>
              <a:ext uri="{FF2B5EF4-FFF2-40B4-BE49-F238E27FC236}">
                <a16:creationId xmlns:a16="http://schemas.microsoft.com/office/drawing/2014/main" id="{E247CA2A-30A5-824F-BFD8-3AE277BF0222}"/>
              </a:ext>
            </a:extLst>
          </p:cNvPr>
          <p:cNvCxnSpPr>
            <a:cxnSpLocks/>
          </p:cNvCxnSpPr>
          <p:nvPr userDrawn="1"/>
        </p:nvCxnSpPr>
        <p:spPr bwMode="auto">
          <a:xfrm>
            <a:off x="5050663" y="3894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310223464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Third Image with Content">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p:cNvSpPr>
          <p:nvPr>
            <p:ph type="pic" sz="quarter" idx="10" hasCustomPrompt="1"/>
          </p:nvPr>
        </p:nvSpPr>
        <p:spPr>
          <a:xfrm>
            <a:off x="0" y="0"/>
            <a:ext cx="12192000" cy="1991360"/>
          </a:xfrm>
          <a:prstGeom prst="rect">
            <a:avLst/>
          </a:prstGeom>
        </p:spPr>
        <p:txBody>
          <a:bodyPr anchor="ctr"/>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7F7DCF98-F193-E047-8C07-2A7AA3449654}"/>
              </a:ext>
            </a:extLst>
          </p:cNvPr>
          <p:cNvSpPr>
            <a:spLocks noGrp="1"/>
          </p:cNvSpPr>
          <p:nvPr>
            <p:ph type="title" hasCustomPrompt="1"/>
          </p:nvPr>
        </p:nvSpPr>
        <p:spPr>
          <a:xfrm>
            <a:off x="381744" y="2195876"/>
            <a:ext cx="7379485" cy="872444"/>
          </a:xfrm>
          <a:prstGeom prst="rect">
            <a:avLst/>
          </a:prstGeom>
        </p:spPr>
        <p:txBody>
          <a:bodyPr anchor="t"/>
          <a:lstStyle>
            <a:lvl1pPr algn="l">
              <a:lnSpc>
                <a:spcPts val="3599"/>
              </a:lnSpc>
              <a:defRPr sz="2999" b="1">
                <a:solidFill>
                  <a:schemeClr val="tx1"/>
                </a:solidFill>
              </a:defRPr>
            </a:lvl1pPr>
          </a:lstStyle>
          <a:p>
            <a:r>
              <a:rPr lang="en-US"/>
              <a:t>Click to edit master title</a:t>
            </a:r>
          </a:p>
        </p:txBody>
      </p:sp>
      <p:cxnSp>
        <p:nvCxnSpPr>
          <p:cNvPr id="8" name="Straight Connector 7">
            <a:extLst>
              <a:ext uri="{FF2B5EF4-FFF2-40B4-BE49-F238E27FC236}">
                <a16:creationId xmlns:a16="http://schemas.microsoft.com/office/drawing/2014/main" id="{A7AF6747-63C6-0C4E-BAF7-7FBCE68DBEE9}"/>
              </a:ext>
            </a:extLst>
          </p:cNvPr>
          <p:cNvCxnSpPr>
            <a:cxnSpLocks/>
          </p:cNvCxnSpPr>
          <p:nvPr userDrawn="1"/>
        </p:nvCxnSpPr>
        <p:spPr bwMode="auto">
          <a:xfrm>
            <a:off x="4177017"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8B689408-A041-5447-82D4-2EDCF3A1EB1A}"/>
              </a:ext>
            </a:extLst>
          </p:cNvPr>
          <p:cNvCxnSpPr>
            <a:cxnSpLocks/>
          </p:cNvCxnSpPr>
          <p:nvPr userDrawn="1"/>
        </p:nvCxnSpPr>
        <p:spPr bwMode="auto">
          <a:xfrm>
            <a:off x="8138901" y="3386723"/>
            <a:ext cx="0" cy="2122030"/>
          </a:xfrm>
          <a:prstGeom prst="line">
            <a:avLst/>
          </a:prstGeom>
          <a:noFill/>
          <a:ln w="25400" cap="flat" cmpd="sng" algn="ctr">
            <a:solidFill>
              <a:schemeClr val="bg1">
                <a:lumMod val="85000"/>
              </a:schemeClr>
            </a:solidFill>
            <a:prstDash val="solid"/>
            <a:round/>
            <a:headEnd type="none" w="med" len="med"/>
            <a:tailEnd type="none" w="med" len="med"/>
          </a:ln>
          <a:effectLst/>
        </p:spPr>
      </p:cxnSp>
      <p:sp>
        <p:nvSpPr>
          <p:cNvPr id="9" name="Text Placeholder 6">
            <a:extLst>
              <a:ext uri="{FF2B5EF4-FFF2-40B4-BE49-F238E27FC236}">
                <a16:creationId xmlns:a16="http://schemas.microsoft.com/office/drawing/2014/main" id="{F98307C1-27A1-CE4D-BFA3-EF2E968A379B}"/>
              </a:ext>
            </a:extLst>
          </p:cNvPr>
          <p:cNvSpPr>
            <a:spLocks noGrp="1"/>
          </p:cNvSpPr>
          <p:nvPr>
            <p:ph type="body" sz="quarter" idx="12" hasCustomPrompt="1"/>
          </p:nvPr>
        </p:nvSpPr>
        <p:spPr>
          <a:xfrm>
            <a:off x="381744"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or two, bullet points, or a hybrid of both.</a:t>
            </a:r>
          </a:p>
        </p:txBody>
      </p:sp>
      <p:sp>
        <p:nvSpPr>
          <p:cNvPr id="11" name="Text Placeholder 6">
            <a:extLst>
              <a:ext uri="{FF2B5EF4-FFF2-40B4-BE49-F238E27FC236}">
                <a16:creationId xmlns:a16="http://schemas.microsoft.com/office/drawing/2014/main" id="{BC7E44E7-1E2E-194F-B219-432CEC79C13B}"/>
              </a:ext>
            </a:extLst>
          </p:cNvPr>
          <p:cNvSpPr>
            <a:spLocks noGrp="1"/>
          </p:cNvSpPr>
          <p:nvPr>
            <p:ph type="body" sz="quarter" idx="13" hasCustomPrompt="1"/>
          </p:nvPr>
        </p:nvSpPr>
        <p:spPr>
          <a:xfrm>
            <a:off x="441749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Because of the limited space for text on this slide, it is best not to get too granular with details and overcrowd the page with information.</a:t>
            </a:r>
          </a:p>
        </p:txBody>
      </p:sp>
      <p:sp>
        <p:nvSpPr>
          <p:cNvPr id="12" name="Text Placeholder 6">
            <a:extLst>
              <a:ext uri="{FF2B5EF4-FFF2-40B4-BE49-F238E27FC236}">
                <a16:creationId xmlns:a16="http://schemas.microsoft.com/office/drawing/2014/main" id="{12A3E805-C780-D142-BA0F-633D89CE82F4}"/>
              </a:ext>
            </a:extLst>
          </p:cNvPr>
          <p:cNvSpPr>
            <a:spLocks noGrp="1"/>
          </p:cNvSpPr>
          <p:nvPr>
            <p:ph type="body" sz="quarter" idx="14" hasCustomPrompt="1"/>
          </p:nvPr>
        </p:nvSpPr>
        <p:spPr>
          <a:xfrm>
            <a:off x="8410372" y="3320216"/>
            <a:ext cx="3480934" cy="2255044"/>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Don’t forget to customize the image to fit the topic of this slide. Just click on the image already on this slide, and delete it. You can then add an image, which will automatically fill the placeholder and it will fill accordingly. Crop if necessary.</a:t>
            </a:r>
          </a:p>
        </p:txBody>
      </p:sp>
    </p:spTree>
    <p:extLst>
      <p:ext uri="{BB962C8B-B14F-4D97-AF65-F5344CB8AC3E}">
        <p14:creationId xmlns:p14="http://schemas.microsoft.com/office/powerpoint/2010/main" val="8864554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08755CC5-4B5A-234B-8B07-17F99EFD39E5}"/>
              </a:ext>
            </a:extLst>
          </p:cNvPr>
          <p:cNvSpPr>
            <a:spLocks noGrp="1"/>
          </p:cNvSpPr>
          <p:nvPr>
            <p:ph type="title" hasCustomPrompt="1"/>
          </p:nvPr>
        </p:nvSpPr>
        <p:spPr>
          <a:xfrm>
            <a:off x="381744" y="0"/>
            <a:ext cx="9752856" cy="839893"/>
          </a:xfrm>
        </p:spPr>
        <p:txBody>
          <a:bodyPr/>
          <a:lstStyle/>
          <a:p>
            <a:r>
              <a:rPr lang="en-US"/>
              <a:t>Click to edit master title style</a:t>
            </a:r>
          </a:p>
        </p:txBody>
      </p:sp>
      <p:sp>
        <p:nvSpPr>
          <p:cNvPr id="64" name="Text Placeholder 6">
            <a:extLst>
              <a:ext uri="{FF2B5EF4-FFF2-40B4-BE49-F238E27FC236}">
                <a16:creationId xmlns:a16="http://schemas.microsoft.com/office/drawing/2014/main" id="{F0E1E61F-1F5F-5541-B98A-8133C915B768}"/>
              </a:ext>
            </a:extLst>
          </p:cNvPr>
          <p:cNvSpPr>
            <a:spLocks noGrp="1"/>
          </p:cNvSpPr>
          <p:nvPr>
            <p:ph type="body" sz="quarter" idx="12" hasCustomPrompt="1"/>
          </p:nvPr>
        </p:nvSpPr>
        <p:spPr>
          <a:xfrm>
            <a:off x="381744"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Use this area to enter your content. This can be in column format (as shown here) or if you’d like to enter your information differently, feel free. Just make sure to keep everything the same font, color and size to keep the style consistent. Bulleted lists are also acceptable, but try to avoid overcrowding this page.</a:t>
            </a:r>
          </a:p>
        </p:txBody>
      </p:sp>
      <p:sp>
        <p:nvSpPr>
          <p:cNvPr id="65" name="Text Placeholder 6">
            <a:extLst>
              <a:ext uri="{FF2B5EF4-FFF2-40B4-BE49-F238E27FC236}">
                <a16:creationId xmlns:a16="http://schemas.microsoft.com/office/drawing/2014/main" id="{9258A81B-AF7A-EE4B-A036-2E578E9F91B3}"/>
              </a:ext>
            </a:extLst>
          </p:cNvPr>
          <p:cNvSpPr>
            <a:spLocks noGrp="1"/>
          </p:cNvSpPr>
          <p:nvPr>
            <p:ph type="body" sz="quarter" idx="13" hasCustomPrompt="1"/>
          </p:nvPr>
        </p:nvSpPr>
        <p:spPr>
          <a:xfrm>
            <a:off x="2942436"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b="1"/>
              <a:t>Want a new photo on this slide? </a:t>
            </a:r>
            <a:r>
              <a:rPr lang="en-US"/>
              <a:t>No problem! Just click on the existing photo and delete. A placeholder box should appear for you to put your own unique photo. When selecting a photo, make sure it is relevant to the content on the slide, while also following new brand guidelines regarding photography. For more information on this, </a:t>
            </a:r>
            <a:r>
              <a:rPr lang="en-US">
                <a:hlinkClick r:id="rId3"/>
              </a:rPr>
              <a:t>please see the Brand Identity Guidelines.</a:t>
            </a:r>
            <a:endParaRPr lang="en-US"/>
          </a:p>
        </p:txBody>
      </p:sp>
      <p:sp>
        <p:nvSpPr>
          <p:cNvPr id="66" name="Text Placeholder 6">
            <a:extLst>
              <a:ext uri="{FF2B5EF4-FFF2-40B4-BE49-F238E27FC236}">
                <a16:creationId xmlns:a16="http://schemas.microsoft.com/office/drawing/2014/main" id="{8D5F6C5F-132C-BB46-B6CB-AD1C62329DC3}"/>
              </a:ext>
            </a:extLst>
          </p:cNvPr>
          <p:cNvSpPr>
            <a:spLocks noGrp="1"/>
          </p:cNvSpPr>
          <p:nvPr>
            <p:ph type="body" sz="quarter" idx="14" hasCustomPrompt="1"/>
          </p:nvPr>
        </p:nvSpPr>
        <p:spPr>
          <a:xfrm>
            <a:off x="5503128" y="1520088"/>
            <a:ext cx="2285256" cy="3189072"/>
          </a:xfrm>
          <a:prstGeom prst="rect">
            <a:avLst/>
          </a:prstGeom>
        </p:spPr>
        <p:txBody>
          <a:bodyPr anchor="t"/>
          <a:lstStyle>
            <a:lvl1pPr marL="0" indent="0">
              <a:buNone/>
              <a:defRPr sz="13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Please avoid putting any product architectures or other over-technical information on this slide. This page is intended to be simple with a high-level approach. For more technical content, it is recommended to use the other content slides in the masters that provide more room for that information.</a:t>
            </a:r>
          </a:p>
        </p:txBody>
      </p:sp>
      <p:sp>
        <p:nvSpPr>
          <p:cNvPr id="50" name="Text Placeholder 6">
            <a:extLst>
              <a:ext uri="{FF2B5EF4-FFF2-40B4-BE49-F238E27FC236}">
                <a16:creationId xmlns:a16="http://schemas.microsoft.com/office/drawing/2014/main" id="{821451BB-ACFD-DB40-B39A-1EC28147F62D}"/>
              </a:ext>
            </a:extLst>
          </p:cNvPr>
          <p:cNvSpPr>
            <a:spLocks noGrp="1"/>
          </p:cNvSpPr>
          <p:nvPr>
            <p:ph type="body" sz="quarter" idx="15" hasCustomPrompt="1"/>
          </p:nvPr>
        </p:nvSpPr>
        <p:spPr>
          <a:xfrm>
            <a:off x="381744" y="769531"/>
            <a:ext cx="11428512" cy="299000"/>
          </a:xfrm>
          <a:prstGeom prst="rect">
            <a:avLst/>
          </a:prstGeom>
        </p:spPr>
        <p:txBody>
          <a:bodyPr anchor="t"/>
          <a:lstStyle>
            <a:lvl1pPr marL="0" indent="0">
              <a:buNone/>
              <a:defRPr sz="18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1" name="Freeform 30">
            <a:extLst>
              <a:ext uri="{FF2B5EF4-FFF2-40B4-BE49-F238E27FC236}">
                <a16:creationId xmlns:a16="http://schemas.microsoft.com/office/drawing/2014/main" id="{6EA815BE-8773-9C42-B557-02AF66E2124D}"/>
              </a:ext>
            </a:extLst>
          </p:cNvPr>
          <p:cNvSpPr>
            <a:spLocks noGrp="1"/>
          </p:cNvSpPr>
          <p:nvPr>
            <p:ph type="pic" sz="quarter" idx="10" hasCustomPrompt="1"/>
          </p:nvPr>
        </p:nvSpPr>
        <p:spPr>
          <a:xfrm>
            <a:off x="7328168" y="584468"/>
            <a:ext cx="4863832" cy="6273532"/>
          </a:xfrm>
          <a:custGeom>
            <a:avLst/>
            <a:gdLst>
              <a:gd name="connsiteX0" fmla="*/ 4863830 w 4863832"/>
              <a:gd name="connsiteY0" fmla="*/ 0 h 6273532"/>
              <a:gd name="connsiteX1" fmla="*/ 4863830 w 4863832"/>
              <a:gd name="connsiteY1" fmla="*/ 5179638 h 6273532"/>
              <a:gd name="connsiteX2" fmla="*/ 4863832 w 4863832"/>
              <a:gd name="connsiteY2" fmla="*/ 5179638 h 6273532"/>
              <a:gd name="connsiteX3" fmla="*/ 4863832 w 4863832"/>
              <a:gd name="connsiteY3" fmla="*/ 6273531 h 6273532"/>
              <a:gd name="connsiteX4" fmla="*/ 2406919 w 4863832"/>
              <a:gd name="connsiteY4" fmla="*/ 6273531 h 6273532"/>
              <a:gd name="connsiteX5" fmla="*/ 2406919 w 4863832"/>
              <a:gd name="connsiteY5" fmla="*/ 6273532 h 6273532"/>
              <a:gd name="connsiteX6" fmla="*/ 2386303 w 4863832"/>
              <a:gd name="connsiteY6" fmla="*/ 6273532 h 6273532"/>
              <a:gd name="connsiteX7" fmla="*/ 1954803 w 4863832"/>
              <a:gd name="connsiteY7" fmla="*/ 6273532 h 6273532"/>
              <a:gd name="connsiteX8" fmla="*/ 1506679 w 4863832"/>
              <a:gd name="connsiteY8" fmla="*/ 5825408 h 6273532"/>
              <a:gd name="connsiteX9" fmla="*/ 1494152 w 4863832"/>
              <a:gd name="connsiteY9" fmla="*/ 5810225 h 6273532"/>
              <a:gd name="connsiteX10" fmla="*/ 1478968 w 4863832"/>
              <a:gd name="connsiteY10" fmla="*/ 5797697 h 6273532"/>
              <a:gd name="connsiteX11" fmla="*/ 1470079 w 4863832"/>
              <a:gd name="connsiteY11" fmla="*/ 5788808 h 6273532"/>
              <a:gd name="connsiteX12" fmla="*/ 1469227 w 4863832"/>
              <a:gd name="connsiteY12" fmla="*/ 5789660 h 6273532"/>
              <a:gd name="connsiteX13" fmla="*/ 1427445 w 4863832"/>
              <a:gd name="connsiteY13" fmla="*/ 5755187 h 6273532"/>
              <a:gd name="connsiteX14" fmla="*/ 1175439 w 4863832"/>
              <a:gd name="connsiteY14" fmla="*/ 5678210 h 6273532"/>
              <a:gd name="connsiteX15" fmla="*/ 1158417 w 4863832"/>
              <a:gd name="connsiteY15" fmla="*/ 5679926 h 6273532"/>
              <a:gd name="connsiteX16" fmla="*/ 1158417 w 4863832"/>
              <a:gd name="connsiteY16" fmla="*/ 5678210 h 6273532"/>
              <a:gd name="connsiteX17" fmla="*/ 139662 w 4863832"/>
              <a:gd name="connsiteY17" fmla="*/ 5678210 h 6273532"/>
              <a:gd name="connsiteX18" fmla="*/ 139566 w 4863832"/>
              <a:gd name="connsiteY18" fmla="*/ 5677392 h 6273532"/>
              <a:gd name="connsiteX19" fmla="*/ 136728 w 4863832"/>
              <a:gd name="connsiteY19" fmla="*/ 5677392 h 6273532"/>
              <a:gd name="connsiteX20" fmla="*/ 110312 w 4863832"/>
              <a:gd name="connsiteY20" fmla="*/ 5457887 h 6273532"/>
              <a:gd name="connsiteX21" fmla="*/ 0 w 4863832"/>
              <a:gd name="connsiteY21" fmla="*/ 4604426 h 6273532"/>
              <a:gd name="connsiteX22" fmla="*/ 3978 w 4863832"/>
              <a:gd name="connsiteY22" fmla="*/ 4590510 h 6273532"/>
              <a:gd name="connsiteX23" fmla="*/ 0 w 4863832"/>
              <a:gd name="connsiteY23" fmla="*/ 4550491 h 6273532"/>
              <a:gd name="connsiteX24" fmla="*/ 222 w 4863832"/>
              <a:gd name="connsiteY24" fmla="*/ 4548256 h 6273532"/>
              <a:gd name="connsiteX25" fmla="*/ 0 w 4863832"/>
              <a:gd name="connsiteY25" fmla="*/ 4546059 h 6273532"/>
              <a:gd name="connsiteX26" fmla="*/ 7622 w 4863832"/>
              <a:gd name="connsiteY26" fmla="*/ 4445322 h 6273532"/>
              <a:gd name="connsiteX27" fmla="*/ 12600 w 4863832"/>
              <a:gd name="connsiteY27" fmla="*/ 4423722 h 6273532"/>
              <a:gd name="connsiteX28" fmla="*/ 13469 w 4863832"/>
              <a:gd name="connsiteY28" fmla="*/ 4414984 h 6273532"/>
              <a:gd name="connsiteX29" fmla="*/ 13755 w 4863832"/>
              <a:gd name="connsiteY29" fmla="*/ 4414050 h 6273532"/>
              <a:gd name="connsiteX30" fmla="*/ 13859 w 4863832"/>
              <a:gd name="connsiteY30" fmla="*/ 4413013 h 6273532"/>
              <a:gd name="connsiteX31" fmla="*/ 18554 w 4863832"/>
              <a:gd name="connsiteY31" fmla="*/ 4397891 h 6273532"/>
              <a:gd name="connsiteX32" fmla="*/ 29739 w 4863832"/>
              <a:gd name="connsiteY32" fmla="*/ 4349355 h 6273532"/>
              <a:gd name="connsiteX33" fmla="*/ 46831 w 4863832"/>
              <a:gd name="connsiteY33" fmla="*/ 4305978 h 6273532"/>
              <a:gd name="connsiteX34" fmla="*/ 52097 w 4863832"/>
              <a:gd name="connsiteY34" fmla="*/ 4288772 h 6273532"/>
              <a:gd name="connsiteX35" fmla="*/ 52880 w 4863832"/>
              <a:gd name="connsiteY35" fmla="*/ 4287310 h 6273532"/>
              <a:gd name="connsiteX36" fmla="*/ 53607 w 4863832"/>
              <a:gd name="connsiteY36" fmla="*/ 4284966 h 6273532"/>
              <a:gd name="connsiteX37" fmla="*/ 59088 w 4863832"/>
              <a:gd name="connsiteY37" fmla="*/ 4274869 h 6273532"/>
              <a:gd name="connsiteX38" fmla="*/ 65230 w 4863832"/>
              <a:gd name="connsiteY38" fmla="*/ 4259280 h 6273532"/>
              <a:gd name="connsiteX39" fmla="*/ 103679 w 4863832"/>
              <a:gd name="connsiteY39" fmla="*/ 4192387 h 6273532"/>
              <a:gd name="connsiteX40" fmla="*/ 113220 w 4863832"/>
              <a:gd name="connsiteY40" fmla="*/ 4174559 h 6273532"/>
              <a:gd name="connsiteX41" fmla="*/ 114166 w 4863832"/>
              <a:gd name="connsiteY41" fmla="*/ 4173396 h 6273532"/>
              <a:gd name="connsiteX42" fmla="*/ 116502 w 4863832"/>
              <a:gd name="connsiteY42" fmla="*/ 4169092 h 6273532"/>
              <a:gd name="connsiteX43" fmla="*/ 128556 w 4863832"/>
              <a:gd name="connsiteY43" fmla="*/ 4154482 h 6273532"/>
              <a:gd name="connsiteX44" fmla="*/ 129702 w 4863832"/>
              <a:gd name="connsiteY44" fmla="*/ 4150468 h 6273532"/>
              <a:gd name="connsiteX45" fmla="*/ 3268494 w 4863832"/>
              <a:gd name="connsiteY45" fmla="*/ 363166 h 6273532"/>
              <a:gd name="connsiteX46" fmla="*/ 3276171 w 4863832"/>
              <a:gd name="connsiteY46" fmla="*/ 358944 h 6273532"/>
              <a:gd name="connsiteX47" fmla="*/ 3300108 w 4863832"/>
              <a:gd name="connsiteY47" fmla="*/ 329931 h 6273532"/>
              <a:gd name="connsiteX48" fmla="*/ 3634534 w 4863832"/>
              <a:gd name="connsiteY48" fmla="*/ 149627 h 6273532"/>
              <a:gd name="connsiteX49" fmla="*/ 3738844 w 4863832"/>
              <a:gd name="connsiteY49" fmla="*/ 139112 h 627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63832" h="6273532">
                <a:moveTo>
                  <a:pt x="4863830" y="0"/>
                </a:moveTo>
                <a:lnTo>
                  <a:pt x="4863830" y="5179638"/>
                </a:lnTo>
                <a:lnTo>
                  <a:pt x="4863832" y="5179638"/>
                </a:lnTo>
                <a:lnTo>
                  <a:pt x="4863832" y="6273531"/>
                </a:lnTo>
                <a:lnTo>
                  <a:pt x="2406919" y="6273531"/>
                </a:lnTo>
                <a:lnTo>
                  <a:pt x="2406919" y="6273532"/>
                </a:lnTo>
                <a:lnTo>
                  <a:pt x="2386303" y="6273532"/>
                </a:lnTo>
                <a:lnTo>
                  <a:pt x="1954803" y="6273532"/>
                </a:lnTo>
                <a:lnTo>
                  <a:pt x="1506679" y="5825408"/>
                </a:lnTo>
                <a:lnTo>
                  <a:pt x="1494152" y="5810225"/>
                </a:lnTo>
                <a:lnTo>
                  <a:pt x="1478968" y="5797697"/>
                </a:lnTo>
                <a:lnTo>
                  <a:pt x="1470079" y="5788808"/>
                </a:lnTo>
                <a:lnTo>
                  <a:pt x="1469227" y="5789660"/>
                </a:lnTo>
                <a:lnTo>
                  <a:pt x="1427445" y="5755187"/>
                </a:lnTo>
                <a:cubicBezTo>
                  <a:pt x="1355509" y="5706588"/>
                  <a:pt x="1268788" y="5678210"/>
                  <a:pt x="1175439" y="5678210"/>
                </a:cubicBezTo>
                <a:lnTo>
                  <a:pt x="1158417" y="5679926"/>
                </a:lnTo>
                <a:lnTo>
                  <a:pt x="1158417" y="5678210"/>
                </a:lnTo>
                <a:lnTo>
                  <a:pt x="139662" y="5678210"/>
                </a:lnTo>
                <a:lnTo>
                  <a:pt x="139566" y="5677392"/>
                </a:lnTo>
                <a:lnTo>
                  <a:pt x="136728" y="5677392"/>
                </a:lnTo>
                <a:lnTo>
                  <a:pt x="110312" y="5457887"/>
                </a:lnTo>
                <a:lnTo>
                  <a:pt x="0" y="4604426"/>
                </a:lnTo>
                <a:lnTo>
                  <a:pt x="3978" y="4590510"/>
                </a:lnTo>
                <a:lnTo>
                  <a:pt x="0" y="4550491"/>
                </a:lnTo>
                <a:lnTo>
                  <a:pt x="222" y="4548256"/>
                </a:lnTo>
                <a:lnTo>
                  <a:pt x="0" y="4546059"/>
                </a:lnTo>
                <a:cubicBezTo>
                  <a:pt x="0" y="4511810"/>
                  <a:pt x="2603" y="4478169"/>
                  <a:pt x="7622" y="4445322"/>
                </a:cubicBezTo>
                <a:lnTo>
                  <a:pt x="12600" y="4423722"/>
                </a:lnTo>
                <a:lnTo>
                  <a:pt x="13469" y="4414984"/>
                </a:lnTo>
                <a:lnTo>
                  <a:pt x="13755" y="4414050"/>
                </a:lnTo>
                <a:lnTo>
                  <a:pt x="13859" y="4413013"/>
                </a:lnTo>
                <a:lnTo>
                  <a:pt x="18554" y="4397891"/>
                </a:lnTo>
                <a:lnTo>
                  <a:pt x="29739" y="4349355"/>
                </a:lnTo>
                <a:lnTo>
                  <a:pt x="46831" y="4305978"/>
                </a:lnTo>
                <a:lnTo>
                  <a:pt x="52097" y="4288772"/>
                </a:lnTo>
                <a:lnTo>
                  <a:pt x="52880" y="4287310"/>
                </a:lnTo>
                <a:lnTo>
                  <a:pt x="53607" y="4284966"/>
                </a:lnTo>
                <a:lnTo>
                  <a:pt x="59088" y="4274869"/>
                </a:lnTo>
                <a:lnTo>
                  <a:pt x="65230" y="4259280"/>
                </a:lnTo>
                <a:lnTo>
                  <a:pt x="103679" y="4192387"/>
                </a:lnTo>
                <a:lnTo>
                  <a:pt x="113220" y="4174559"/>
                </a:lnTo>
                <a:lnTo>
                  <a:pt x="114166" y="4173396"/>
                </a:lnTo>
                <a:lnTo>
                  <a:pt x="116502" y="4169092"/>
                </a:lnTo>
                <a:lnTo>
                  <a:pt x="128556" y="4154482"/>
                </a:lnTo>
                <a:lnTo>
                  <a:pt x="129702" y="4150468"/>
                </a:lnTo>
                <a:lnTo>
                  <a:pt x="3268494" y="363166"/>
                </a:lnTo>
                <a:lnTo>
                  <a:pt x="3276171" y="358944"/>
                </a:lnTo>
                <a:lnTo>
                  <a:pt x="3300108" y="329931"/>
                </a:lnTo>
                <a:cubicBezTo>
                  <a:pt x="3389887" y="240153"/>
                  <a:pt x="3505352" y="176062"/>
                  <a:pt x="3634534" y="149627"/>
                </a:cubicBezTo>
                <a:lnTo>
                  <a:pt x="3738844" y="139112"/>
                </a:lnTo>
                <a:close/>
              </a:path>
            </a:pathLst>
          </a:custGeom>
          <a:noFill/>
        </p:spPr>
        <p:txBody>
          <a:bodyPr wrap="square" anchor="ctr">
            <a:noAutofit/>
          </a:bodyPr>
          <a:lstStyle>
            <a:lvl1pPr marL="0" indent="0" algn="ctr">
              <a:buNone/>
              <a:defRPr/>
            </a:lvl1pPr>
          </a:lstStyle>
          <a:p>
            <a:r>
              <a:rPr lang="en-US"/>
              <a:t>Click to add image</a:t>
            </a:r>
          </a:p>
        </p:txBody>
      </p:sp>
    </p:spTree>
    <p:extLst>
      <p:ext uri="{BB962C8B-B14F-4D97-AF65-F5344CB8AC3E}">
        <p14:creationId xmlns:p14="http://schemas.microsoft.com/office/powerpoint/2010/main" val="87383143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ctagon Callout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hasCustomPrompt="1"/>
          </p:nvPr>
        </p:nvSpPr>
        <p:spPr>
          <a:xfrm>
            <a:off x="6934944" y="3051386"/>
            <a:ext cx="4403616" cy="1782408"/>
          </a:xfrm>
          <a:prstGeom prst="rect">
            <a:avLst/>
          </a:prstGeom>
        </p:spPr>
        <p:txBody>
          <a:bodyPr anchor="t"/>
          <a:lstStyle>
            <a:lvl1pPr marL="0" indent="0">
              <a:buNone/>
              <a:defRPr sz="1600" b="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r>
              <a:rPr lang="en-US"/>
              <a:t>Please try to vertically center the text boxes in the available white space on this half of the slide. </a:t>
            </a:r>
            <a:r>
              <a:rPr lang="en-US" b="1"/>
              <a:t>Want a new photo on this slide?</a:t>
            </a:r>
            <a:r>
              <a:rPr lang="en-US"/>
              <a:t> No problem! Just click on the existing photo and delete. A placeholder box should appear for you to put your own unique photo more relevant to this callout and other information.</a:t>
            </a:r>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2211493"/>
            <a:ext cx="4403616" cy="554010"/>
          </a:xfrm>
          <a:prstGeom prst="rect">
            <a:avLst/>
          </a:prstGeom>
        </p:spPr>
        <p:txBody>
          <a:bodyPr anchor="t"/>
          <a:lstStyle>
            <a:lvl1pPr marL="0" indent="0">
              <a:buNone/>
              <a:defRPr sz="1600">
                <a:solidFill>
                  <a:schemeClr val="bg2"/>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839893"/>
          </a:xfrm>
        </p:spPr>
        <p:txBody>
          <a:bodyPr/>
          <a:lstStyle>
            <a:lvl1pPr>
              <a:lnSpc>
                <a:spcPct val="100000"/>
              </a:lnSpc>
              <a:defRPr/>
            </a:lvl1pPr>
          </a:lstStyle>
          <a:p>
            <a:r>
              <a:rPr lang="en-US"/>
              <a:t>Click to edit master title style</a:t>
            </a:r>
          </a:p>
        </p:txBody>
      </p:sp>
      <p:sp>
        <p:nvSpPr>
          <p:cNvPr id="14" name="Picture Placeholder 8">
            <a:extLst>
              <a:ext uri="{FF2B5EF4-FFF2-40B4-BE49-F238E27FC236}">
                <a16:creationId xmlns:a16="http://schemas.microsoft.com/office/drawing/2014/main" id="{F693DC93-651D-9246-8D01-0A591E3C5CF0}"/>
              </a:ext>
            </a:extLst>
          </p:cNvPr>
          <p:cNvSpPr>
            <a:spLocks noGrp="1"/>
          </p:cNvSpPr>
          <p:nvPr>
            <p:ph type="pic" sz="quarter" idx="10" hasCustomPrompt="1"/>
          </p:nvPr>
        </p:nvSpPr>
        <p:spPr>
          <a:xfrm>
            <a:off x="459584" y="745009"/>
            <a:ext cx="5255416" cy="5153141"/>
          </a:xfrm>
          <a:custGeom>
            <a:avLst/>
            <a:gdLst>
              <a:gd name="connsiteX0" fmla="*/ 3331400 w 5255416"/>
              <a:gd name="connsiteY0" fmla="*/ 393294 h 5153141"/>
              <a:gd name="connsiteX1" fmla="*/ 3296868 w 5255416"/>
              <a:gd name="connsiteY1" fmla="*/ 396604 h 5153141"/>
              <a:gd name="connsiteX2" fmla="*/ 1877268 w 5255416"/>
              <a:gd name="connsiteY2" fmla="*/ 396604 h 5153141"/>
              <a:gd name="connsiteX3" fmla="*/ 1877268 w 5255416"/>
              <a:gd name="connsiteY3" fmla="*/ 396800 h 5153141"/>
              <a:gd name="connsiteX4" fmla="*/ 1873075 w 5255416"/>
              <a:gd name="connsiteY4" fmla="*/ 396800 h 5153141"/>
              <a:gd name="connsiteX5" fmla="*/ 1873074 w 5255416"/>
              <a:gd name="connsiteY5" fmla="*/ 397757 h 5153141"/>
              <a:gd name="connsiteX6" fmla="*/ 1872118 w 5255416"/>
              <a:gd name="connsiteY6" fmla="*/ 397757 h 5153141"/>
              <a:gd name="connsiteX7" fmla="*/ 1872118 w 5255416"/>
              <a:gd name="connsiteY7" fmla="*/ 397958 h 5153141"/>
              <a:gd name="connsiteX8" fmla="*/ 1870019 w 5255416"/>
              <a:gd name="connsiteY8" fmla="*/ 397958 h 5153141"/>
              <a:gd name="connsiteX9" fmla="*/ 1856593 w 5255416"/>
              <a:gd name="connsiteY9" fmla="*/ 396605 h 5153141"/>
              <a:gd name="connsiteX10" fmla="*/ 1554333 w 5255416"/>
              <a:gd name="connsiteY10" fmla="*/ 521805 h 5153141"/>
              <a:gd name="connsiteX11" fmla="*/ 1532294 w 5255416"/>
              <a:gd name="connsiteY11" fmla="*/ 548516 h 5153141"/>
              <a:gd name="connsiteX12" fmla="*/ 528442 w 5255416"/>
              <a:gd name="connsiteY12" fmla="*/ 1552368 h 5153141"/>
              <a:gd name="connsiteX13" fmla="*/ 528584 w 5255416"/>
              <a:gd name="connsiteY13" fmla="*/ 1552508 h 5153141"/>
              <a:gd name="connsiteX14" fmla="*/ 525618 w 5255416"/>
              <a:gd name="connsiteY14" fmla="*/ 1555474 h 5153141"/>
              <a:gd name="connsiteX15" fmla="*/ 526296 w 5255416"/>
              <a:gd name="connsiteY15" fmla="*/ 1556153 h 5153141"/>
              <a:gd name="connsiteX16" fmla="*/ 525620 w 5255416"/>
              <a:gd name="connsiteY16" fmla="*/ 1556829 h 5153141"/>
              <a:gd name="connsiteX17" fmla="*/ 525758 w 5255416"/>
              <a:gd name="connsiteY17" fmla="*/ 1556966 h 5153141"/>
              <a:gd name="connsiteX18" fmla="*/ 524273 w 5255416"/>
              <a:gd name="connsiteY18" fmla="*/ 1558452 h 5153141"/>
              <a:gd name="connsiteX19" fmla="*/ 513821 w 5255416"/>
              <a:gd name="connsiteY19" fmla="*/ 1566989 h 5153141"/>
              <a:gd name="connsiteX20" fmla="*/ 388621 w 5255416"/>
              <a:gd name="connsiteY20" fmla="*/ 1869249 h 5153141"/>
              <a:gd name="connsiteX21" fmla="*/ 391928 w 5255416"/>
              <a:gd name="connsiteY21" fmla="*/ 1903751 h 5153141"/>
              <a:gd name="connsiteX22" fmla="*/ 391928 w 5255416"/>
              <a:gd name="connsiteY22" fmla="*/ 3323379 h 5153141"/>
              <a:gd name="connsiteX23" fmla="*/ 392127 w 5255416"/>
              <a:gd name="connsiteY23" fmla="*/ 3323379 h 5153141"/>
              <a:gd name="connsiteX24" fmla="*/ 392127 w 5255416"/>
              <a:gd name="connsiteY24" fmla="*/ 3327574 h 5153141"/>
              <a:gd name="connsiteX25" fmla="*/ 393084 w 5255416"/>
              <a:gd name="connsiteY25" fmla="*/ 3327574 h 5153141"/>
              <a:gd name="connsiteX26" fmla="*/ 393084 w 5255416"/>
              <a:gd name="connsiteY26" fmla="*/ 3328531 h 5153141"/>
              <a:gd name="connsiteX27" fmla="*/ 393281 w 5255416"/>
              <a:gd name="connsiteY27" fmla="*/ 3328531 h 5153141"/>
              <a:gd name="connsiteX28" fmla="*/ 393281 w 5255416"/>
              <a:gd name="connsiteY28" fmla="*/ 3330629 h 5153141"/>
              <a:gd name="connsiteX29" fmla="*/ 391928 w 5255416"/>
              <a:gd name="connsiteY29" fmla="*/ 3344056 h 5153141"/>
              <a:gd name="connsiteX30" fmla="*/ 517128 w 5255416"/>
              <a:gd name="connsiteY30" fmla="*/ 3646316 h 5153141"/>
              <a:gd name="connsiteX31" fmla="*/ 543866 w 5255416"/>
              <a:gd name="connsiteY31" fmla="*/ 3668376 h 5153141"/>
              <a:gd name="connsiteX32" fmla="*/ 1547694 w 5255416"/>
              <a:gd name="connsiteY32" fmla="*/ 4672204 h 5153141"/>
              <a:gd name="connsiteX33" fmla="*/ 1547833 w 5255416"/>
              <a:gd name="connsiteY33" fmla="*/ 4672063 h 5153141"/>
              <a:gd name="connsiteX34" fmla="*/ 1550798 w 5255416"/>
              <a:gd name="connsiteY34" fmla="*/ 4675029 h 5153141"/>
              <a:gd name="connsiteX35" fmla="*/ 1551475 w 5255416"/>
              <a:gd name="connsiteY35" fmla="*/ 4674352 h 5153141"/>
              <a:gd name="connsiteX36" fmla="*/ 1552152 w 5255416"/>
              <a:gd name="connsiteY36" fmla="*/ 4675028 h 5153141"/>
              <a:gd name="connsiteX37" fmla="*/ 1552291 w 5255416"/>
              <a:gd name="connsiteY37" fmla="*/ 4674889 h 5153141"/>
              <a:gd name="connsiteX38" fmla="*/ 1553776 w 5255416"/>
              <a:gd name="connsiteY38" fmla="*/ 4676375 h 5153141"/>
              <a:gd name="connsiteX39" fmla="*/ 1562314 w 5255416"/>
              <a:gd name="connsiteY39" fmla="*/ 4686825 h 5153141"/>
              <a:gd name="connsiteX40" fmla="*/ 1864574 w 5255416"/>
              <a:gd name="connsiteY40" fmla="*/ 4812026 h 5153141"/>
              <a:gd name="connsiteX41" fmla="*/ 1899048 w 5255416"/>
              <a:gd name="connsiteY41" fmla="*/ 4808722 h 5153141"/>
              <a:gd name="connsiteX42" fmla="*/ 3318708 w 5255416"/>
              <a:gd name="connsiteY42" fmla="*/ 4808722 h 5153141"/>
              <a:gd name="connsiteX43" fmla="*/ 3318708 w 5255416"/>
              <a:gd name="connsiteY43" fmla="*/ 4808520 h 5153141"/>
              <a:gd name="connsiteX44" fmla="*/ 3322899 w 5255416"/>
              <a:gd name="connsiteY44" fmla="*/ 4808520 h 5153141"/>
              <a:gd name="connsiteX45" fmla="*/ 3322899 w 5255416"/>
              <a:gd name="connsiteY45" fmla="*/ 4807564 h 5153141"/>
              <a:gd name="connsiteX46" fmla="*/ 3323855 w 5255416"/>
              <a:gd name="connsiteY46" fmla="*/ 4807563 h 5153141"/>
              <a:gd name="connsiteX47" fmla="*/ 3323856 w 5255416"/>
              <a:gd name="connsiteY47" fmla="*/ 4807368 h 5153141"/>
              <a:gd name="connsiteX48" fmla="*/ 3325957 w 5255416"/>
              <a:gd name="connsiteY48" fmla="*/ 4807368 h 5153141"/>
              <a:gd name="connsiteX49" fmla="*/ 3339384 w 5255416"/>
              <a:gd name="connsiteY49" fmla="*/ 4808721 h 5153141"/>
              <a:gd name="connsiteX50" fmla="*/ 3641644 w 5255416"/>
              <a:gd name="connsiteY50" fmla="*/ 4683521 h 5153141"/>
              <a:gd name="connsiteX51" fmla="*/ 3663709 w 5255416"/>
              <a:gd name="connsiteY51" fmla="*/ 4656777 h 5153141"/>
              <a:gd name="connsiteX52" fmla="*/ 4667531 w 5255416"/>
              <a:gd name="connsiteY52" fmla="*/ 3652956 h 5153141"/>
              <a:gd name="connsiteX53" fmla="*/ 4667393 w 5255416"/>
              <a:gd name="connsiteY53" fmla="*/ 3652817 h 5153141"/>
              <a:gd name="connsiteX54" fmla="*/ 4670358 w 5255416"/>
              <a:gd name="connsiteY54" fmla="*/ 3649852 h 5153141"/>
              <a:gd name="connsiteX55" fmla="*/ 4669680 w 5255416"/>
              <a:gd name="connsiteY55" fmla="*/ 3649174 h 5153141"/>
              <a:gd name="connsiteX56" fmla="*/ 4670356 w 5255416"/>
              <a:gd name="connsiteY56" fmla="*/ 3648498 h 5153141"/>
              <a:gd name="connsiteX57" fmla="*/ 4670216 w 5255416"/>
              <a:gd name="connsiteY57" fmla="*/ 3648357 h 5153141"/>
              <a:gd name="connsiteX58" fmla="*/ 4671702 w 5255416"/>
              <a:gd name="connsiteY58" fmla="*/ 3646871 h 5153141"/>
              <a:gd name="connsiteX59" fmla="*/ 4682152 w 5255416"/>
              <a:gd name="connsiteY59" fmla="*/ 3638334 h 5153141"/>
              <a:gd name="connsiteX60" fmla="*/ 4807353 w 5255416"/>
              <a:gd name="connsiteY60" fmla="*/ 3336074 h 5153141"/>
              <a:gd name="connsiteX61" fmla="*/ 4804045 w 5255416"/>
              <a:gd name="connsiteY61" fmla="*/ 3301561 h 5153141"/>
              <a:gd name="connsiteX62" fmla="*/ 4804044 w 5255416"/>
              <a:gd name="connsiteY62" fmla="*/ 1881940 h 5153141"/>
              <a:gd name="connsiteX63" fmla="*/ 4803847 w 5255416"/>
              <a:gd name="connsiteY63" fmla="*/ 1881940 h 5153141"/>
              <a:gd name="connsiteX64" fmla="*/ 4803847 w 5255416"/>
              <a:gd name="connsiteY64" fmla="*/ 1877749 h 5153141"/>
              <a:gd name="connsiteX65" fmla="*/ 4802890 w 5255416"/>
              <a:gd name="connsiteY65" fmla="*/ 1877749 h 5153141"/>
              <a:gd name="connsiteX66" fmla="*/ 4802890 w 5255416"/>
              <a:gd name="connsiteY66" fmla="*/ 1876792 h 5153141"/>
              <a:gd name="connsiteX67" fmla="*/ 4802692 w 5255416"/>
              <a:gd name="connsiteY67" fmla="*/ 1876792 h 5153141"/>
              <a:gd name="connsiteX68" fmla="*/ 4802692 w 5255416"/>
              <a:gd name="connsiteY68" fmla="*/ 1874690 h 5153141"/>
              <a:gd name="connsiteX69" fmla="*/ 4804045 w 5255416"/>
              <a:gd name="connsiteY69" fmla="*/ 1861264 h 5153141"/>
              <a:gd name="connsiteX70" fmla="*/ 4678845 w 5255416"/>
              <a:gd name="connsiteY70" fmla="*/ 1559004 h 5153141"/>
              <a:gd name="connsiteX71" fmla="*/ 4652106 w 5255416"/>
              <a:gd name="connsiteY71" fmla="*/ 1536942 h 5153141"/>
              <a:gd name="connsiteX72" fmla="*/ 3648281 w 5255416"/>
              <a:gd name="connsiteY72" fmla="*/ 533117 h 5153141"/>
              <a:gd name="connsiteX73" fmla="*/ 3648141 w 5255416"/>
              <a:gd name="connsiteY73" fmla="*/ 533256 h 5153141"/>
              <a:gd name="connsiteX74" fmla="*/ 3645175 w 5255416"/>
              <a:gd name="connsiteY74" fmla="*/ 530290 h 5153141"/>
              <a:gd name="connsiteX75" fmla="*/ 3644497 w 5255416"/>
              <a:gd name="connsiteY75" fmla="*/ 530967 h 5153141"/>
              <a:gd name="connsiteX76" fmla="*/ 3643822 w 5255416"/>
              <a:gd name="connsiteY76" fmla="*/ 530291 h 5153141"/>
              <a:gd name="connsiteX77" fmla="*/ 3643682 w 5255416"/>
              <a:gd name="connsiteY77" fmla="*/ 530431 h 5153141"/>
              <a:gd name="connsiteX78" fmla="*/ 3642197 w 5255416"/>
              <a:gd name="connsiteY78" fmla="*/ 528946 h 5153141"/>
              <a:gd name="connsiteX79" fmla="*/ 3633660 w 5255416"/>
              <a:gd name="connsiteY79" fmla="*/ 518494 h 5153141"/>
              <a:gd name="connsiteX80" fmla="*/ 3331400 w 5255416"/>
              <a:gd name="connsiteY80" fmla="*/ 393294 h 5153141"/>
              <a:gd name="connsiteX81" fmla="*/ 3499993 w 5255416"/>
              <a:gd name="connsiteY81" fmla="*/ 0 h 5153141"/>
              <a:gd name="connsiteX82" fmla="*/ 3859485 w 5255416"/>
              <a:gd name="connsiteY82" fmla="*/ 146009 h 5153141"/>
              <a:gd name="connsiteX83" fmla="*/ 3869638 w 5255416"/>
              <a:gd name="connsiteY83" fmla="*/ 158198 h 5153141"/>
              <a:gd name="connsiteX84" fmla="*/ 3871405 w 5255416"/>
              <a:gd name="connsiteY84" fmla="*/ 159929 h 5153141"/>
              <a:gd name="connsiteX85" fmla="*/ 3871571 w 5255416"/>
              <a:gd name="connsiteY85" fmla="*/ 159767 h 5153141"/>
              <a:gd name="connsiteX86" fmla="*/ 3872374 w 5255416"/>
              <a:gd name="connsiteY86" fmla="*/ 160555 h 5153141"/>
              <a:gd name="connsiteX87" fmla="*/ 3873180 w 5255416"/>
              <a:gd name="connsiteY87" fmla="*/ 159765 h 5153141"/>
              <a:gd name="connsiteX88" fmla="*/ 3876708 w 5255416"/>
              <a:gd name="connsiteY88" fmla="*/ 163224 h 5153141"/>
              <a:gd name="connsiteX89" fmla="*/ 3876874 w 5255416"/>
              <a:gd name="connsiteY89" fmla="*/ 163061 h 5153141"/>
              <a:gd name="connsiteX90" fmla="*/ 5070773 w 5255416"/>
              <a:gd name="connsiteY90" fmla="*/ 1333726 h 5153141"/>
              <a:gd name="connsiteX91" fmla="*/ 5102576 w 5255416"/>
              <a:gd name="connsiteY91" fmla="*/ 1359455 h 5153141"/>
              <a:gd name="connsiteX92" fmla="*/ 5251482 w 5255416"/>
              <a:gd name="connsiteY92" fmla="*/ 1711951 h 5153141"/>
              <a:gd name="connsiteX93" fmla="*/ 5249872 w 5255416"/>
              <a:gd name="connsiteY93" fmla="*/ 1727610 h 5153141"/>
              <a:gd name="connsiteX94" fmla="*/ 5249872 w 5255416"/>
              <a:gd name="connsiteY94" fmla="*/ 1730061 h 5153141"/>
              <a:gd name="connsiteX95" fmla="*/ 5250108 w 5255416"/>
              <a:gd name="connsiteY95" fmla="*/ 1730061 h 5153141"/>
              <a:gd name="connsiteX96" fmla="*/ 5250108 w 5255416"/>
              <a:gd name="connsiteY96" fmla="*/ 1731177 h 5153141"/>
              <a:gd name="connsiteX97" fmla="*/ 5251246 w 5255416"/>
              <a:gd name="connsiteY97" fmla="*/ 1731177 h 5153141"/>
              <a:gd name="connsiteX98" fmla="*/ 5251246 w 5255416"/>
              <a:gd name="connsiteY98" fmla="*/ 1736065 h 5153141"/>
              <a:gd name="connsiteX99" fmla="*/ 5251481 w 5255416"/>
              <a:gd name="connsiteY99" fmla="*/ 1736065 h 5153141"/>
              <a:gd name="connsiteX100" fmla="*/ 5251482 w 5255416"/>
              <a:gd name="connsiteY100" fmla="*/ 3391631 h 5153141"/>
              <a:gd name="connsiteX101" fmla="*/ 5255416 w 5255416"/>
              <a:gd name="connsiteY101" fmla="*/ 3431881 h 5153141"/>
              <a:gd name="connsiteX102" fmla="*/ 5106509 w 5255416"/>
              <a:gd name="connsiteY102" fmla="*/ 3784377 h 5153141"/>
              <a:gd name="connsiteX103" fmla="*/ 5094079 w 5255416"/>
              <a:gd name="connsiteY103" fmla="*/ 3794333 h 5153141"/>
              <a:gd name="connsiteX104" fmla="*/ 5092312 w 5255416"/>
              <a:gd name="connsiteY104" fmla="*/ 3796066 h 5153141"/>
              <a:gd name="connsiteX105" fmla="*/ 5092479 w 5255416"/>
              <a:gd name="connsiteY105" fmla="*/ 3796230 h 5153141"/>
              <a:gd name="connsiteX106" fmla="*/ 5091675 w 5255416"/>
              <a:gd name="connsiteY106" fmla="*/ 3797019 h 5153141"/>
              <a:gd name="connsiteX107" fmla="*/ 5092481 w 5255416"/>
              <a:gd name="connsiteY107" fmla="*/ 3797810 h 5153141"/>
              <a:gd name="connsiteX108" fmla="*/ 5088955 w 5255416"/>
              <a:gd name="connsiteY108" fmla="*/ 3801267 h 5153141"/>
              <a:gd name="connsiteX109" fmla="*/ 5089119 w 5255416"/>
              <a:gd name="connsiteY109" fmla="*/ 3801429 h 5153141"/>
              <a:gd name="connsiteX110" fmla="*/ 3895224 w 5255416"/>
              <a:gd name="connsiteY110" fmla="*/ 4972089 h 5153141"/>
              <a:gd name="connsiteX111" fmla="*/ 3868980 w 5255416"/>
              <a:gd name="connsiteY111" fmla="*/ 5003278 h 5153141"/>
              <a:gd name="connsiteX112" fmla="*/ 3509488 w 5255416"/>
              <a:gd name="connsiteY112" fmla="*/ 5149287 h 5153141"/>
              <a:gd name="connsiteX113" fmla="*/ 3493519 w 5255416"/>
              <a:gd name="connsiteY113" fmla="*/ 5147709 h 5153141"/>
              <a:gd name="connsiteX114" fmla="*/ 3491020 w 5255416"/>
              <a:gd name="connsiteY114" fmla="*/ 5147709 h 5153141"/>
              <a:gd name="connsiteX115" fmla="*/ 3491018 w 5255416"/>
              <a:gd name="connsiteY115" fmla="*/ 5147936 h 5153141"/>
              <a:gd name="connsiteX116" fmla="*/ 3489881 w 5255416"/>
              <a:gd name="connsiteY116" fmla="*/ 5147938 h 5153141"/>
              <a:gd name="connsiteX117" fmla="*/ 3489881 w 5255416"/>
              <a:gd name="connsiteY117" fmla="*/ 5149052 h 5153141"/>
              <a:gd name="connsiteX118" fmla="*/ 3484897 w 5255416"/>
              <a:gd name="connsiteY118" fmla="*/ 5149052 h 5153141"/>
              <a:gd name="connsiteX119" fmla="*/ 3484897 w 5255416"/>
              <a:gd name="connsiteY119" fmla="*/ 5149288 h 5153141"/>
              <a:gd name="connsiteX120" fmla="*/ 1796425 w 5255416"/>
              <a:gd name="connsiteY120" fmla="*/ 5149288 h 5153141"/>
              <a:gd name="connsiteX121" fmla="*/ 1755424 w 5255416"/>
              <a:gd name="connsiteY121" fmla="*/ 5153141 h 5153141"/>
              <a:gd name="connsiteX122" fmla="*/ 1395931 w 5255416"/>
              <a:gd name="connsiteY122" fmla="*/ 5007131 h 5153141"/>
              <a:gd name="connsiteX123" fmla="*/ 1385777 w 5255416"/>
              <a:gd name="connsiteY123" fmla="*/ 4994944 h 5153141"/>
              <a:gd name="connsiteX124" fmla="*/ 1384010 w 5255416"/>
              <a:gd name="connsiteY124" fmla="*/ 4993211 h 5153141"/>
              <a:gd name="connsiteX125" fmla="*/ 1383844 w 5255416"/>
              <a:gd name="connsiteY125" fmla="*/ 4993374 h 5153141"/>
              <a:gd name="connsiteX126" fmla="*/ 1383039 w 5255416"/>
              <a:gd name="connsiteY126" fmla="*/ 4992586 h 5153141"/>
              <a:gd name="connsiteX127" fmla="*/ 1382235 w 5255416"/>
              <a:gd name="connsiteY127" fmla="*/ 4993375 h 5153141"/>
              <a:gd name="connsiteX128" fmla="*/ 1378708 w 5255416"/>
              <a:gd name="connsiteY128" fmla="*/ 4989916 h 5153141"/>
              <a:gd name="connsiteX129" fmla="*/ 1378542 w 5255416"/>
              <a:gd name="connsiteY129" fmla="*/ 4990080 h 5153141"/>
              <a:gd name="connsiteX130" fmla="*/ 184641 w 5255416"/>
              <a:gd name="connsiteY130" fmla="*/ 3819413 h 5153141"/>
              <a:gd name="connsiteX131" fmla="*/ 152840 w 5255416"/>
              <a:gd name="connsiteY131" fmla="*/ 3793685 h 5153141"/>
              <a:gd name="connsiteX132" fmla="*/ 3933 w 5255416"/>
              <a:gd name="connsiteY132" fmla="*/ 3441189 h 5153141"/>
              <a:gd name="connsiteX133" fmla="*/ 5543 w 5255416"/>
              <a:gd name="connsiteY133" fmla="*/ 3425530 h 5153141"/>
              <a:gd name="connsiteX134" fmla="*/ 5543 w 5255416"/>
              <a:gd name="connsiteY134" fmla="*/ 3423084 h 5153141"/>
              <a:gd name="connsiteX135" fmla="*/ 5308 w 5255416"/>
              <a:gd name="connsiteY135" fmla="*/ 3423084 h 5153141"/>
              <a:gd name="connsiteX136" fmla="*/ 5308 w 5255416"/>
              <a:gd name="connsiteY136" fmla="*/ 3421968 h 5153141"/>
              <a:gd name="connsiteX137" fmla="*/ 4170 w 5255416"/>
              <a:gd name="connsiteY137" fmla="*/ 3421968 h 5153141"/>
              <a:gd name="connsiteX138" fmla="*/ 4170 w 5255416"/>
              <a:gd name="connsiteY138" fmla="*/ 3417075 h 5153141"/>
              <a:gd name="connsiteX139" fmla="*/ 3933 w 5255416"/>
              <a:gd name="connsiteY139" fmla="*/ 3417075 h 5153141"/>
              <a:gd name="connsiteX140" fmla="*/ 3933 w 5255416"/>
              <a:gd name="connsiteY140" fmla="*/ 1761501 h 5153141"/>
              <a:gd name="connsiteX141" fmla="*/ 0 w 5255416"/>
              <a:gd name="connsiteY141" fmla="*/ 1721264 h 5153141"/>
              <a:gd name="connsiteX142" fmla="*/ 148907 w 5255416"/>
              <a:gd name="connsiteY142" fmla="*/ 1368767 h 5153141"/>
              <a:gd name="connsiteX143" fmla="*/ 161337 w 5255416"/>
              <a:gd name="connsiteY143" fmla="*/ 1358812 h 5153141"/>
              <a:gd name="connsiteX144" fmla="*/ 163103 w 5255416"/>
              <a:gd name="connsiteY144" fmla="*/ 1357079 h 5153141"/>
              <a:gd name="connsiteX145" fmla="*/ 162940 w 5255416"/>
              <a:gd name="connsiteY145" fmla="*/ 1356918 h 5153141"/>
              <a:gd name="connsiteX146" fmla="*/ 163744 w 5255416"/>
              <a:gd name="connsiteY146" fmla="*/ 1356130 h 5153141"/>
              <a:gd name="connsiteX147" fmla="*/ 162937 w 5255416"/>
              <a:gd name="connsiteY147" fmla="*/ 1355339 h 5153141"/>
              <a:gd name="connsiteX148" fmla="*/ 166465 w 5255416"/>
              <a:gd name="connsiteY148" fmla="*/ 1351880 h 5153141"/>
              <a:gd name="connsiteX149" fmla="*/ 166297 w 5255416"/>
              <a:gd name="connsiteY149" fmla="*/ 1351716 h 5153141"/>
              <a:gd name="connsiteX150" fmla="*/ 1360227 w 5255416"/>
              <a:gd name="connsiteY150" fmla="*/ 181020 h 5153141"/>
              <a:gd name="connsiteX151" fmla="*/ 1386438 w 5255416"/>
              <a:gd name="connsiteY151" fmla="*/ 149870 h 5153141"/>
              <a:gd name="connsiteX152" fmla="*/ 1745931 w 5255416"/>
              <a:gd name="connsiteY152" fmla="*/ 3861 h 5153141"/>
              <a:gd name="connsiteX153" fmla="*/ 1761900 w 5255416"/>
              <a:gd name="connsiteY153" fmla="*/ 5440 h 5153141"/>
              <a:gd name="connsiteX154" fmla="*/ 1764397 w 5255416"/>
              <a:gd name="connsiteY154" fmla="*/ 5440 h 5153141"/>
              <a:gd name="connsiteX155" fmla="*/ 1764397 w 5255416"/>
              <a:gd name="connsiteY155" fmla="*/ 5205 h 5153141"/>
              <a:gd name="connsiteX156" fmla="*/ 1765534 w 5255416"/>
              <a:gd name="connsiteY156" fmla="*/ 5205 h 5153141"/>
              <a:gd name="connsiteX157" fmla="*/ 1765535 w 5255416"/>
              <a:gd name="connsiteY157" fmla="*/ 4089 h 5153141"/>
              <a:gd name="connsiteX158" fmla="*/ 1770522 w 5255416"/>
              <a:gd name="connsiteY158" fmla="*/ 4089 h 5153141"/>
              <a:gd name="connsiteX159" fmla="*/ 1770522 w 5255416"/>
              <a:gd name="connsiteY159" fmla="*/ 3860 h 5153141"/>
              <a:gd name="connsiteX160" fmla="*/ 3458921 w 5255416"/>
              <a:gd name="connsiteY160" fmla="*/ 3860 h 51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5255416" h="5153141">
                <a:moveTo>
                  <a:pt x="3331400" y="393294"/>
                </a:moveTo>
                <a:lnTo>
                  <a:pt x="3296868" y="396604"/>
                </a:lnTo>
                <a:lnTo>
                  <a:pt x="1877268" y="396604"/>
                </a:lnTo>
                <a:lnTo>
                  <a:pt x="1877268" y="396800"/>
                </a:lnTo>
                <a:lnTo>
                  <a:pt x="1873075" y="396800"/>
                </a:lnTo>
                <a:lnTo>
                  <a:pt x="1873074" y="397757"/>
                </a:lnTo>
                <a:lnTo>
                  <a:pt x="1872118" y="397757"/>
                </a:lnTo>
                <a:lnTo>
                  <a:pt x="1872118" y="397958"/>
                </a:lnTo>
                <a:lnTo>
                  <a:pt x="1870019" y="397958"/>
                </a:lnTo>
                <a:lnTo>
                  <a:pt x="1856593" y="396605"/>
                </a:lnTo>
                <a:cubicBezTo>
                  <a:pt x="1738553" y="396605"/>
                  <a:pt x="1631688" y="444450"/>
                  <a:pt x="1554333" y="521805"/>
                </a:cubicBezTo>
                <a:lnTo>
                  <a:pt x="1532294" y="548516"/>
                </a:lnTo>
                <a:lnTo>
                  <a:pt x="528442" y="1552368"/>
                </a:lnTo>
                <a:lnTo>
                  <a:pt x="528584" y="1552508"/>
                </a:lnTo>
                <a:lnTo>
                  <a:pt x="525618" y="1555474"/>
                </a:lnTo>
                <a:lnTo>
                  <a:pt x="526296" y="1556153"/>
                </a:lnTo>
                <a:lnTo>
                  <a:pt x="525620" y="1556829"/>
                </a:lnTo>
                <a:lnTo>
                  <a:pt x="525758" y="1556966"/>
                </a:lnTo>
                <a:lnTo>
                  <a:pt x="524273" y="1558452"/>
                </a:lnTo>
                <a:lnTo>
                  <a:pt x="513821" y="1566989"/>
                </a:lnTo>
                <a:cubicBezTo>
                  <a:pt x="430354" y="1650456"/>
                  <a:pt x="388621" y="1759852"/>
                  <a:pt x="388621" y="1869249"/>
                </a:cubicBezTo>
                <a:lnTo>
                  <a:pt x="391928" y="1903751"/>
                </a:lnTo>
                <a:lnTo>
                  <a:pt x="391928" y="3323379"/>
                </a:lnTo>
                <a:lnTo>
                  <a:pt x="392127" y="3323379"/>
                </a:lnTo>
                <a:lnTo>
                  <a:pt x="392127" y="3327574"/>
                </a:lnTo>
                <a:lnTo>
                  <a:pt x="393084" y="3327574"/>
                </a:lnTo>
                <a:lnTo>
                  <a:pt x="393084" y="3328531"/>
                </a:lnTo>
                <a:lnTo>
                  <a:pt x="393281" y="3328531"/>
                </a:lnTo>
                <a:lnTo>
                  <a:pt x="393281" y="3330629"/>
                </a:lnTo>
                <a:lnTo>
                  <a:pt x="391928" y="3344056"/>
                </a:lnTo>
                <a:cubicBezTo>
                  <a:pt x="391928" y="3462096"/>
                  <a:pt x="439773" y="3568961"/>
                  <a:pt x="517128" y="3646316"/>
                </a:cubicBezTo>
                <a:lnTo>
                  <a:pt x="543866" y="3668376"/>
                </a:lnTo>
                <a:lnTo>
                  <a:pt x="1547694" y="4672204"/>
                </a:lnTo>
                <a:lnTo>
                  <a:pt x="1547833" y="4672063"/>
                </a:lnTo>
                <a:lnTo>
                  <a:pt x="1550798" y="4675029"/>
                </a:lnTo>
                <a:lnTo>
                  <a:pt x="1551475" y="4674352"/>
                </a:lnTo>
                <a:lnTo>
                  <a:pt x="1552152" y="4675028"/>
                </a:lnTo>
                <a:lnTo>
                  <a:pt x="1552291" y="4674889"/>
                </a:lnTo>
                <a:lnTo>
                  <a:pt x="1553776" y="4676375"/>
                </a:lnTo>
                <a:lnTo>
                  <a:pt x="1562314" y="4686825"/>
                </a:lnTo>
                <a:cubicBezTo>
                  <a:pt x="1645781" y="4770292"/>
                  <a:pt x="1755177" y="4812026"/>
                  <a:pt x="1864574" y="4812026"/>
                </a:cubicBezTo>
                <a:lnTo>
                  <a:pt x="1899048" y="4808722"/>
                </a:lnTo>
                <a:lnTo>
                  <a:pt x="3318708" y="4808722"/>
                </a:lnTo>
                <a:lnTo>
                  <a:pt x="3318708" y="4808520"/>
                </a:lnTo>
                <a:lnTo>
                  <a:pt x="3322899" y="4808520"/>
                </a:lnTo>
                <a:lnTo>
                  <a:pt x="3322899" y="4807564"/>
                </a:lnTo>
                <a:lnTo>
                  <a:pt x="3323855" y="4807563"/>
                </a:lnTo>
                <a:lnTo>
                  <a:pt x="3323856" y="4807368"/>
                </a:lnTo>
                <a:lnTo>
                  <a:pt x="3325957" y="4807368"/>
                </a:lnTo>
                <a:lnTo>
                  <a:pt x="3339384" y="4808721"/>
                </a:lnTo>
                <a:cubicBezTo>
                  <a:pt x="3457424" y="4808721"/>
                  <a:pt x="3564289" y="4760876"/>
                  <a:pt x="3641644" y="4683521"/>
                </a:cubicBezTo>
                <a:lnTo>
                  <a:pt x="3663709" y="4656777"/>
                </a:lnTo>
                <a:lnTo>
                  <a:pt x="4667531" y="3652956"/>
                </a:lnTo>
                <a:lnTo>
                  <a:pt x="4667393" y="3652817"/>
                </a:lnTo>
                <a:lnTo>
                  <a:pt x="4670358" y="3649852"/>
                </a:lnTo>
                <a:lnTo>
                  <a:pt x="4669680" y="3649174"/>
                </a:lnTo>
                <a:lnTo>
                  <a:pt x="4670356" y="3648498"/>
                </a:lnTo>
                <a:lnTo>
                  <a:pt x="4670216" y="3648357"/>
                </a:lnTo>
                <a:lnTo>
                  <a:pt x="4671702" y="3646871"/>
                </a:lnTo>
                <a:lnTo>
                  <a:pt x="4682152" y="3638334"/>
                </a:lnTo>
                <a:cubicBezTo>
                  <a:pt x="4765619" y="3554867"/>
                  <a:pt x="4807353" y="3445470"/>
                  <a:pt x="4807353" y="3336074"/>
                </a:cubicBezTo>
                <a:lnTo>
                  <a:pt x="4804045" y="3301561"/>
                </a:lnTo>
                <a:lnTo>
                  <a:pt x="4804044" y="1881940"/>
                </a:lnTo>
                <a:lnTo>
                  <a:pt x="4803847" y="1881940"/>
                </a:lnTo>
                <a:lnTo>
                  <a:pt x="4803847" y="1877749"/>
                </a:lnTo>
                <a:lnTo>
                  <a:pt x="4802890" y="1877749"/>
                </a:lnTo>
                <a:lnTo>
                  <a:pt x="4802890" y="1876792"/>
                </a:lnTo>
                <a:lnTo>
                  <a:pt x="4802692" y="1876792"/>
                </a:lnTo>
                <a:lnTo>
                  <a:pt x="4802692" y="1874690"/>
                </a:lnTo>
                <a:lnTo>
                  <a:pt x="4804045" y="1861264"/>
                </a:lnTo>
                <a:cubicBezTo>
                  <a:pt x="4804045" y="1743224"/>
                  <a:pt x="4756200" y="1636359"/>
                  <a:pt x="4678845" y="1559004"/>
                </a:cubicBezTo>
                <a:lnTo>
                  <a:pt x="4652106" y="1536942"/>
                </a:lnTo>
                <a:lnTo>
                  <a:pt x="3648281" y="533117"/>
                </a:lnTo>
                <a:lnTo>
                  <a:pt x="3648141" y="533256"/>
                </a:lnTo>
                <a:lnTo>
                  <a:pt x="3645175" y="530290"/>
                </a:lnTo>
                <a:lnTo>
                  <a:pt x="3644497" y="530967"/>
                </a:lnTo>
                <a:lnTo>
                  <a:pt x="3643822" y="530291"/>
                </a:lnTo>
                <a:lnTo>
                  <a:pt x="3643682" y="530431"/>
                </a:lnTo>
                <a:lnTo>
                  <a:pt x="3642197" y="528946"/>
                </a:lnTo>
                <a:lnTo>
                  <a:pt x="3633660" y="518494"/>
                </a:lnTo>
                <a:cubicBezTo>
                  <a:pt x="3550193" y="435028"/>
                  <a:pt x="3440797" y="393294"/>
                  <a:pt x="3331400" y="393294"/>
                </a:cubicBezTo>
                <a:close/>
                <a:moveTo>
                  <a:pt x="3499993" y="0"/>
                </a:moveTo>
                <a:cubicBezTo>
                  <a:pt x="3630104" y="0"/>
                  <a:pt x="3760214" y="48670"/>
                  <a:pt x="3859485" y="146009"/>
                </a:cubicBezTo>
                <a:lnTo>
                  <a:pt x="3869638" y="158198"/>
                </a:lnTo>
                <a:lnTo>
                  <a:pt x="3871405" y="159929"/>
                </a:lnTo>
                <a:lnTo>
                  <a:pt x="3871571" y="159767"/>
                </a:lnTo>
                <a:lnTo>
                  <a:pt x="3872374" y="160555"/>
                </a:lnTo>
                <a:lnTo>
                  <a:pt x="3873180" y="159765"/>
                </a:lnTo>
                <a:lnTo>
                  <a:pt x="3876708" y="163224"/>
                </a:lnTo>
                <a:lnTo>
                  <a:pt x="3876874" y="163061"/>
                </a:lnTo>
                <a:lnTo>
                  <a:pt x="5070773" y="1333726"/>
                </a:lnTo>
                <a:lnTo>
                  <a:pt x="5102576" y="1359455"/>
                </a:lnTo>
                <a:cubicBezTo>
                  <a:pt x="5194578" y="1449666"/>
                  <a:pt x="5251482" y="1574293"/>
                  <a:pt x="5251482" y="1711951"/>
                </a:cubicBezTo>
                <a:lnTo>
                  <a:pt x="5249872" y="1727610"/>
                </a:lnTo>
                <a:lnTo>
                  <a:pt x="5249872" y="1730061"/>
                </a:lnTo>
                <a:lnTo>
                  <a:pt x="5250108" y="1730061"/>
                </a:lnTo>
                <a:lnTo>
                  <a:pt x="5250108" y="1731177"/>
                </a:lnTo>
                <a:lnTo>
                  <a:pt x="5251246" y="1731177"/>
                </a:lnTo>
                <a:lnTo>
                  <a:pt x="5251246" y="1736065"/>
                </a:lnTo>
                <a:lnTo>
                  <a:pt x="5251481" y="1736065"/>
                </a:lnTo>
                <a:lnTo>
                  <a:pt x="5251482" y="3391631"/>
                </a:lnTo>
                <a:lnTo>
                  <a:pt x="5255416" y="3431881"/>
                </a:lnTo>
                <a:cubicBezTo>
                  <a:pt x="5255416" y="3559459"/>
                  <a:pt x="5205780" y="3687038"/>
                  <a:pt x="5106509" y="3784377"/>
                </a:cubicBezTo>
                <a:lnTo>
                  <a:pt x="5094079" y="3794333"/>
                </a:lnTo>
                <a:lnTo>
                  <a:pt x="5092312" y="3796066"/>
                </a:lnTo>
                <a:lnTo>
                  <a:pt x="5092479" y="3796230"/>
                </a:lnTo>
                <a:lnTo>
                  <a:pt x="5091675" y="3797019"/>
                </a:lnTo>
                <a:lnTo>
                  <a:pt x="5092481" y="3797810"/>
                </a:lnTo>
                <a:lnTo>
                  <a:pt x="5088955" y="3801267"/>
                </a:lnTo>
                <a:lnTo>
                  <a:pt x="5089119" y="3801429"/>
                </a:lnTo>
                <a:lnTo>
                  <a:pt x="3895224" y="4972089"/>
                </a:lnTo>
                <a:lnTo>
                  <a:pt x="3868980" y="5003278"/>
                </a:lnTo>
                <a:cubicBezTo>
                  <a:pt x="3776978" y="5093490"/>
                  <a:pt x="3649878" y="5149287"/>
                  <a:pt x="3509488" y="5149287"/>
                </a:cubicBezTo>
                <a:lnTo>
                  <a:pt x="3493519" y="5147709"/>
                </a:lnTo>
                <a:lnTo>
                  <a:pt x="3491020" y="5147709"/>
                </a:lnTo>
                <a:lnTo>
                  <a:pt x="3491018" y="5147936"/>
                </a:lnTo>
                <a:lnTo>
                  <a:pt x="3489881" y="5147938"/>
                </a:lnTo>
                <a:lnTo>
                  <a:pt x="3489881" y="5149052"/>
                </a:lnTo>
                <a:lnTo>
                  <a:pt x="3484897" y="5149052"/>
                </a:lnTo>
                <a:lnTo>
                  <a:pt x="3484897" y="5149288"/>
                </a:lnTo>
                <a:lnTo>
                  <a:pt x="1796425" y="5149288"/>
                </a:lnTo>
                <a:lnTo>
                  <a:pt x="1755424" y="5153141"/>
                </a:lnTo>
                <a:cubicBezTo>
                  <a:pt x="1625312" y="5153141"/>
                  <a:pt x="1495202" y="5104471"/>
                  <a:pt x="1395931" y="5007131"/>
                </a:cubicBezTo>
                <a:lnTo>
                  <a:pt x="1385777" y="4994944"/>
                </a:lnTo>
                <a:lnTo>
                  <a:pt x="1384010" y="4993211"/>
                </a:lnTo>
                <a:lnTo>
                  <a:pt x="1383844" y="4993374"/>
                </a:lnTo>
                <a:lnTo>
                  <a:pt x="1383039" y="4992586"/>
                </a:lnTo>
                <a:lnTo>
                  <a:pt x="1382235" y="4993375"/>
                </a:lnTo>
                <a:lnTo>
                  <a:pt x="1378708" y="4989916"/>
                </a:lnTo>
                <a:lnTo>
                  <a:pt x="1378542" y="4990080"/>
                </a:lnTo>
                <a:lnTo>
                  <a:pt x="184641" y="3819413"/>
                </a:lnTo>
                <a:lnTo>
                  <a:pt x="152840" y="3793685"/>
                </a:lnTo>
                <a:cubicBezTo>
                  <a:pt x="60837" y="3703474"/>
                  <a:pt x="3933" y="3578847"/>
                  <a:pt x="3933" y="3441189"/>
                </a:cubicBezTo>
                <a:lnTo>
                  <a:pt x="5543" y="3425530"/>
                </a:lnTo>
                <a:lnTo>
                  <a:pt x="5543" y="3423084"/>
                </a:lnTo>
                <a:lnTo>
                  <a:pt x="5308" y="3423084"/>
                </a:lnTo>
                <a:lnTo>
                  <a:pt x="5308" y="3421968"/>
                </a:lnTo>
                <a:lnTo>
                  <a:pt x="4170" y="3421968"/>
                </a:lnTo>
                <a:lnTo>
                  <a:pt x="4170" y="3417075"/>
                </a:lnTo>
                <a:lnTo>
                  <a:pt x="3933" y="3417075"/>
                </a:lnTo>
                <a:lnTo>
                  <a:pt x="3933" y="1761501"/>
                </a:lnTo>
                <a:lnTo>
                  <a:pt x="0" y="1721264"/>
                </a:lnTo>
                <a:cubicBezTo>
                  <a:pt x="0" y="1593685"/>
                  <a:pt x="49635" y="1466107"/>
                  <a:pt x="148907" y="1368767"/>
                </a:cubicBezTo>
                <a:lnTo>
                  <a:pt x="161337" y="1358812"/>
                </a:lnTo>
                <a:lnTo>
                  <a:pt x="163103" y="1357079"/>
                </a:lnTo>
                <a:lnTo>
                  <a:pt x="162940" y="1356918"/>
                </a:lnTo>
                <a:lnTo>
                  <a:pt x="163744" y="1356130"/>
                </a:lnTo>
                <a:lnTo>
                  <a:pt x="162937" y="1355339"/>
                </a:lnTo>
                <a:lnTo>
                  <a:pt x="166465" y="1351880"/>
                </a:lnTo>
                <a:lnTo>
                  <a:pt x="166297" y="1351716"/>
                </a:lnTo>
                <a:lnTo>
                  <a:pt x="1360227" y="181020"/>
                </a:lnTo>
                <a:lnTo>
                  <a:pt x="1386438" y="149870"/>
                </a:lnTo>
                <a:cubicBezTo>
                  <a:pt x="1478440" y="59658"/>
                  <a:pt x="1605540" y="3861"/>
                  <a:pt x="1745931" y="3861"/>
                </a:cubicBezTo>
                <a:lnTo>
                  <a:pt x="1761900" y="5440"/>
                </a:lnTo>
                <a:lnTo>
                  <a:pt x="1764397" y="5440"/>
                </a:lnTo>
                <a:lnTo>
                  <a:pt x="1764397" y="5205"/>
                </a:lnTo>
                <a:lnTo>
                  <a:pt x="1765534" y="5205"/>
                </a:lnTo>
                <a:lnTo>
                  <a:pt x="1765535" y="4089"/>
                </a:lnTo>
                <a:lnTo>
                  <a:pt x="1770522" y="4089"/>
                </a:lnTo>
                <a:lnTo>
                  <a:pt x="1770522" y="3860"/>
                </a:lnTo>
                <a:lnTo>
                  <a:pt x="3458921" y="3860"/>
                </a:lnTo>
                <a:close/>
              </a:path>
            </a:pathLst>
          </a:custGeom>
        </p:spPr>
        <p:txBody>
          <a:bodyPr wrap="square" anchor="ctr">
            <a:noAutofit/>
          </a:bodyPr>
          <a:lstStyle>
            <a:lvl1pPr marL="0" indent="0" algn="ctr">
              <a:buNone/>
              <a:defRPr/>
            </a:lvl1pPr>
          </a:lstStyle>
          <a:p>
            <a:r>
              <a:rPr lang="en-US"/>
              <a:t>Click to add image</a:t>
            </a:r>
          </a:p>
        </p:txBody>
      </p:sp>
    </p:spTree>
    <p:extLst>
      <p:ext uri="{BB962C8B-B14F-4D97-AF65-F5344CB8AC3E}">
        <p14:creationId xmlns:p14="http://schemas.microsoft.com/office/powerpoint/2010/main" val="359763551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mp; Content 1">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AF15CB7-EA8A-C54E-AA85-B45D96DFA500}"/>
              </a:ext>
            </a:extLst>
          </p:cNvPr>
          <p:cNvGrpSpPr/>
          <p:nvPr userDrawn="1"/>
        </p:nvGrpSpPr>
        <p:grpSpPr>
          <a:xfrm>
            <a:off x="2355997" y="-1158704"/>
            <a:ext cx="13447489" cy="7683382"/>
            <a:chOff x="4712608" y="-2317407"/>
            <a:chExt cx="26898480" cy="15366763"/>
          </a:xfrm>
        </p:grpSpPr>
        <p:pic>
          <p:nvPicPr>
            <p:cNvPr id="14" name="Picture 13">
              <a:extLst>
                <a:ext uri="{FF2B5EF4-FFF2-40B4-BE49-F238E27FC236}">
                  <a16:creationId xmlns:a16="http://schemas.microsoft.com/office/drawing/2014/main" id="{994AD847-7257-DE40-B574-EB870FD81773}"/>
                </a:ext>
              </a:extLst>
            </p:cNvPr>
            <p:cNvPicPr>
              <a:picLocks noChangeAspect="1"/>
            </p:cNvPicPr>
            <p:nvPr userDrawn="1"/>
          </p:nvPicPr>
          <p:blipFill>
            <a:blip r:embed="rId2">
              <a:alphaModFix amt="3000"/>
            </a:blip>
            <a:stretch>
              <a:fillRect/>
            </a:stretch>
          </p:blipFill>
          <p:spPr>
            <a:xfrm rot="20860560">
              <a:off x="18122531" y="-2317407"/>
              <a:ext cx="11724271" cy="15366763"/>
            </a:xfrm>
            <a:prstGeom prst="rect">
              <a:avLst/>
            </a:prstGeom>
          </p:spPr>
        </p:pic>
        <p:pic>
          <p:nvPicPr>
            <p:cNvPr id="18" name="Picture 17">
              <a:extLst>
                <a:ext uri="{FF2B5EF4-FFF2-40B4-BE49-F238E27FC236}">
                  <a16:creationId xmlns:a16="http://schemas.microsoft.com/office/drawing/2014/main" id="{79F01398-14FE-B749-88F3-74449121119B}"/>
                </a:ext>
              </a:extLst>
            </p:cNvPr>
            <p:cNvPicPr>
              <a:picLocks noChangeAspect="1"/>
            </p:cNvPicPr>
            <p:nvPr userDrawn="1"/>
          </p:nvPicPr>
          <p:blipFill>
            <a:blip r:embed="rId3">
              <a:alphaModFix amt="3000"/>
            </a:blip>
            <a:stretch>
              <a:fillRect/>
            </a:stretch>
          </p:blipFill>
          <p:spPr>
            <a:xfrm rot="965134">
              <a:off x="4712608" y="142001"/>
              <a:ext cx="26898480" cy="9851544"/>
            </a:xfrm>
            <a:prstGeom prst="rect">
              <a:avLst/>
            </a:prstGeom>
          </p:spPr>
        </p:pic>
      </p:grpSp>
      <p:sp>
        <p:nvSpPr>
          <p:cNvPr id="7" name="Text Placeholder 6">
            <a:extLst>
              <a:ext uri="{FF2B5EF4-FFF2-40B4-BE49-F238E27FC236}">
                <a16:creationId xmlns:a16="http://schemas.microsoft.com/office/drawing/2014/main" id="{A9D8FCD6-81D3-E944-AA5D-2486CAB8E347}"/>
              </a:ext>
            </a:extLst>
          </p:cNvPr>
          <p:cNvSpPr>
            <a:spLocks noGrp="1"/>
          </p:cNvSpPr>
          <p:nvPr>
            <p:ph type="body" sz="quarter" idx="10" hasCustomPrompt="1"/>
          </p:nvPr>
        </p:nvSpPr>
        <p:spPr>
          <a:xfrm>
            <a:off x="381744" y="795289"/>
            <a:ext cx="11428512" cy="299000"/>
          </a:xfrm>
          <a:prstGeom prst="rect">
            <a:avLst/>
          </a:prstGeom>
        </p:spPr>
        <p:txBody>
          <a:bodyPr anchor="t"/>
          <a:lstStyle>
            <a:lvl1pPr marL="0" indent="0">
              <a:buNone/>
              <a:defRPr sz="1600"/>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2" name="Text Placeholder 6">
            <a:extLst>
              <a:ext uri="{FF2B5EF4-FFF2-40B4-BE49-F238E27FC236}">
                <a16:creationId xmlns:a16="http://schemas.microsoft.com/office/drawing/2014/main" id="{786244F3-7483-D04E-93D4-49495E8666EB}"/>
              </a:ext>
            </a:extLst>
          </p:cNvPr>
          <p:cNvSpPr>
            <a:spLocks noGrp="1"/>
          </p:cNvSpPr>
          <p:nvPr>
            <p:ph type="body" sz="quarter" idx="11" hasCustomPrompt="1"/>
          </p:nvPr>
        </p:nvSpPr>
        <p:spPr>
          <a:xfrm>
            <a:off x="381744" y="1393903"/>
            <a:ext cx="7091972" cy="767305"/>
          </a:xfrm>
          <a:prstGeom prst="rect">
            <a:avLst/>
          </a:prstGeom>
        </p:spPr>
        <p:txBody>
          <a:bodyPr anchor="b"/>
          <a:lstStyle>
            <a:lvl1pPr marL="0" indent="0">
              <a:buNone/>
              <a:defRPr sz="1800" b="1">
                <a:solidFill>
                  <a:schemeClr val="tx1">
                    <a:lumMod val="50000"/>
                    <a:lumOff val="50000"/>
                  </a:schemeClr>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Lorem ipsum dolor sit amet, consectetuer adipiscing elit. Maecenas porttitor congue massa. Fusce posuere, magna sed pulvinar ultricies, purus lectus </a:t>
            </a:r>
            <a:r>
              <a:rPr lang="en-US" err="1"/>
              <a:t>malesuada</a:t>
            </a:r>
            <a:r>
              <a:rPr lang="en-US"/>
              <a:t> libero.</a:t>
            </a:r>
          </a:p>
        </p:txBody>
      </p:sp>
      <p:sp>
        <p:nvSpPr>
          <p:cNvPr id="13" name="Text Placeholder 6">
            <a:extLst>
              <a:ext uri="{FF2B5EF4-FFF2-40B4-BE49-F238E27FC236}">
                <a16:creationId xmlns:a16="http://schemas.microsoft.com/office/drawing/2014/main" id="{44663964-547B-A147-8FAE-80B2780C5F3C}"/>
              </a:ext>
            </a:extLst>
          </p:cNvPr>
          <p:cNvSpPr>
            <a:spLocks noGrp="1"/>
          </p:cNvSpPr>
          <p:nvPr>
            <p:ph type="body" sz="quarter" idx="12" hasCustomPrompt="1"/>
          </p:nvPr>
        </p:nvSpPr>
        <p:spPr>
          <a:xfrm>
            <a:off x="381745" y="2531947"/>
            <a:ext cx="7091972" cy="3716453"/>
          </a:xfrm>
          <a:prstGeom prst="rect">
            <a:avLst/>
          </a:prstGeom>
        </p:spPr>
        <p:txBody>
          <a:bodyPr anchor="t"/>
          <a:lstStyle>
            <a:lvl1pPr marL="144434" indent="-144434">
              <a:buClrTx/>
              <a:buFont typeface="Arial" panose="020B0604020202020204" pitchFamily="34" charset="0"/>
              <a:buChar char="•"/>
              <a:tabLst/>
              <a:defRPr sz="1600">
                <a:solidFill>
                  <a:schemeClr val="tx1">
                    <a:lumMod val="50000"/>
                    <a:lumOff val="50000"/>
                  </a:schemeClr>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Lorem ipsum dolor sit amet, consectetuer adipiscing elit. </a:t>
            </a:r>
          </a:p>
        </p:txBody>
      </p:sp>
      <p:sp>
        <p:nvSpPr>
          <p:cNvPr id="3" name="Title 2">
            <a:extLst>
              <a:ext uri="{FF2B5EF4-FFF2-40B4-BE49-F238E27FC236}">
                <a16:creationId xmlns:a16="http://schemas.microsoft.com/office/drawing/2014/main" id="{5697DE06-1D0B-3748-9339-0C0458278ABB}"/>
              </a:ext>
            </a:extLst>
          </p:cNvPr>
          <p:cNvSpPr>
            <a:spLocks noGrp="1"/>
          </p:cNvSpPr>
          <p:nvPr>
            <p:ph type="title" hasCustomPrompt="1"/>
          </p:nvPr>
        </p:nvSpPr>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2C6D7CE0-5011-4647-A2E6-8A4B89D69312}"/>
              </a:ext>
            </a:extLst>
          </p:cNvPr>
          <p:cNvCxnSpPr>
            <a:cxnSpLocks/>
          </p:cNvCxnSpPr>
          <p:nvPr userDrawn="1"/>
        </p:nvCxnSpPr>
        <p:spPr bwMode="auto">
          <a:xfrm>
            <a:off x="0" y="569111"/>
            <a:ext cx="381744" cy="0"/>
          </a:xfrm>
          <a:prstGeom prst="line">
            <a:avLst/>
          </a:prstGeom>
          <a:noFill/>
          <a:ln w="25400" cap="rnd" cmpd="sng" algn="ctr">
            <a:solidFill>
              <a:schemeClr val="accent3"/>
            </a:solidFill>
            <a:prstDash val="solid"/>
            <a:round/>
            <a:headEnd type="none" w="med" len="med"/>
            <a:tailEnd type="none" w="med" len="med"/>
          </a:ln>
          <a:effectLst/>
        </p:spPr>
      </p:cxnSp>
    </p:spTree>
    <p:extLst>
      <p:ext uri="{BB962C8B-B14F-4D97-AF65-F5344CB8AC3E}">
        <p14:creationId xmlns:p14="http://schemas.microsoft.com/office/powerpoint/2010/main" val="161571678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mp; Content with Callout 3">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B03919F-4534-2247-A566-C1F8E1EEED09}"/>
              </a:ext>
            </a:extLst>
          </p:cNvPr>
          <p:cNvCxnSpPr>
            <a:cxnSpLocks/>
          </p:cNvCxnSpPr>
          <p:nvPr userDrawn="1"/>
        </p:nvCxnSpPr>
        <p:spPr bwMode="auto">
          <a:xfrm>
            <a:off x="7962749" y="2116667"/>
            <a:ext cx="0" cy="3922627"/>
          </a:xfrm>
          <a:prstGeom prst="line">
            <a:avLst/>
          </a:prstGeom>
          <a:noFill/>
          <a:ln w="25400" cap="rnd" cmpd="sng" algn="ctr">
            <a:solidFill>
              <a:schemeClr val="bg1">
                <a:lumMod val="85000"/>
              </a:schemeClr>
            </a:solidFill>
            <a:prstDash val="solid"/>
            <a:round/>
            <a:headEnd type="none" w="med" len="med"/>
            <a:tailEnd type="none" w="med" len="med"/>
          </a:ln>
          <a:effectLst/>
        </p:spPr>
      </p:cxnSp>
      <p:sp>
        <p:nvSpPr>
          <p:cNvPr id="10" name="Text Placeholder 6">
            <a:extLst>
              <a:ext uri="{FF2B5EF4-FFF2-40B4-BE49-F238E27FC236}">
                <a16:creationId xmlns:a16="http://schemas.microsoft.com/office/drawing/2014/main" id="{BD2957AC-6A91-074D-8CB1-0AC0F537609C}"/>
              </a:ext>
            </a:extLst>
          </p:cNvPr>
          <p:cNvSpPr>
            <a:spLocks noGrp="1"/>
          </p:cNvSpPr>
          <p:nvPr>
            <p:ph type="body" sz="quarter" idx="13" hasCustomPrompt="1"/>
          </p:nvPr>
        </p:nvSpPr>
        <p:spPr>
          <a:xfrm>
            <a:off x="8444786" y="2051380"/>
            <a:ext cx="3365470" cy="3922627"/>
          </a:xfrm>
          <a:prstGeom prst="rect">
            <a:avLst/>
          </a:prstGeom>
        </p:spPr>
        <p:txBody>
          <a:bodyPr anchor="ctr"/>
          <a:lstStyle>
            <a:lvl1pPr marL="0" indent="0" algn="ctr">
              <a:buClr>
                <a:schemeClr val="tx1"/>
              </a:buClr>
              <a:buFont typeface="Arial" panose="020B0604020202020204" pitchFamily="34" charset="0"/>
              <a:buNone/>
              <a:tabLst/>
              <a:defRPr sz="2000" b="1">
                <a:solidFill>
                  <a:schemeClr val="accent6"/>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1" name="Text Placeholder 6">
            <a:extLst>
              <a:ext uri="{FF2B5EF4-FFF2-40B4-BE49-F238E27FC236}">
                <a16:creationId xmlns:a16="http://schemas.microsoft.com/office/drawing/2014/main" id="{442DFA5A-0302-E548-A13A-8ACC1846A3D1}"/>
              </a:ext>
            </a:extLst>
          </p:cNvPr>
          <p:cNvSpPr>
            <a:spLocks noGrp="1"/>
          </p:cNvSpPr>
          <p:nvPr>
            <p:ph type="body" sz="quarter" idx="10" hasCustomPrompt="1"/>
          </p:nvPr>
        </p:nvSpPr>
        <p:spPr>
          <a:xfrm>
            <a:off x="381744" y="1104184"/>
            <a:ext cx="11428493" cy="745067"/>
          </a:xfrm>
          <a:prstGeom prst="rect">
            <a:avLst/>
          </a:prstGeom>
        </p:spPr>
        <p:txBody>
          <a:bodyPr anchor="t"/>
          <a:lstStyle>
            <a:lvl1pPr marL="0" indent="0">
              <a:buNone/>
              <a:defRPr sz="1800">
                <a:solidFill>
                  <a:schemeClr val="bg1"/>
                </a:solidFill>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AA94F32B-5F2B-384D-99A4-EDD49657CAF1}"/>
              </a:ext>
            </a:extLst>
          </p:cNvPr>
          <p:cNvSpPr>
            <a:spLocks noGrp="1"/>
          </p:cNvSpPr>
          <p:nvPr>
            <p:ph type="title" hasCustomPrompt="1"/>
          </p:nvPr>
        </p:nvSpPr>
        <p:spPr>
          <a:xfrm>
            <a:off x="381744" y="458116"/>
            <a:ext cx="11428493" cy="637439"/>
          </a:xfrm>
        </p:spPr>
        <p:txBody>
          <a:bodyPr/>
          <a:lstStyle>
            <a:lvl1pPr>
              <a:lnSpc>
                <a:spcPct val="100000"/>
              </a:lnSpc>
              <a:defRPr>
                <a:solidFill>
                  <a:schemeClr val="bg1"/>
                </a:solidFill>
              </a:defRPr>
            </a:lvl1pPr>
          </a:lstStyle>
          <a:p>
            <a:r>
              <a:rPr lang="en-US"/>
              <a:t>Click to edit master title style very long title will go here</a:t>
            </a:r>
          </a:p>
        </p:txBody>
      </p:sp>
      <p:sp>
        <p:nvSpPr>
          <p:cNvPr id="8" name="Text Placeholder 3">
            <a:extLst>
              <a:ext uri="{FF2B5EF4-FFF2-40B4-BE49-F238E27FC236}">
                <a16:creationId xmlns:a16="http://schemas.microsoft.com/office/drawing/2014/main" id="{7FF84CA2-4435-3146-9171-23AD81953E51}"/>
              </a:ext>
            </a:extLst>
          </p:cNvPr>
          <p:cNvSpPr>
            <a:spLocks noGrp="1"/>
          </p:cNvSpPr>
          <p:nvPr>
            <p:ph type="body" sz="quarter" idx="14"/>
          </p:nvPr>
        </p:nvSpPr>
        <p:spPr>
          <a:xfrm>
            <a:off x="381000" y="2051381"/>
            <a:ext cx="3169920" cy="3922628"/>
          </a:xfrm>
          <a:prstGeom prst="rect">
            <a:avLst/>
          </a:prstGeom>
        </p:spPr>
        <p:txBody>
          <a:bodyPr/>
          <a:lstStyle>
            <a:lvl1pPr marL="230188" indent="-230188">
              <a:buClrTx/>
              <a:buFont typeface="Arial" panose="020B0604020202020204" pitchFamily="34" charset="0"/>
              <a:buChar char="•"/>
              <a:tabLst/>
              <a:defRPr sz="1600">
                <a:solidFill>
                  <a:schemeClr val="bg1"/>
                </a:solidFill>
              </a:defRPr>
            </a:lvl1pPr>
            <a:lvl2pPr marL="692150" indent="-144463">
              <a:buClrTx/>
              <a:buFont typeface="Arial" panose="020B0604020202020204" pitchFamily="34" charset="0"/>
              <a:buChar char="•"/>
              <a:tabLst/>
              <a:defRPr>
                <a:solidFill>
                  <a:schemeClr val="bg1"/>
                </a:solidFill>
              </a:defRPr>
            </a:lvl2pPr>
            <a:lvl3pPr marL="1038225" indent="-158750">
              <a:buClrTx/>
              <a:buFont typeface="Arial" panose="020B0604020202020204" pitchFamily="34" charset="0"/>
              <a:buChar char="•"/>
              <a:tabLst/>
              <a:defRPr>
                <a:solidFill>
                  <a:schemeClr val="bg1"/>
                </a:solidFill>
              </a:defRPr>
            </a:lvl3pPr>
            <a:lvl4pPr marL="1384300" indent="-158750">
              <a:buClrTx/>
              <a:buFont typeface="Arial" panose="020B0604020202020204" pitchFamily="34" charset="0"/>
              <a:buChar char="•"/>
              <a:tabLst/>
              <a:defRPr>
                <a:solidFill>
                  <a:schemeClr val="bg1"/>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884C353E-F578-3646-BADA-428805946AD7}"/>
              </a:ext>
            </a:extLst>
          </p:cNvPr>
          <p:cNvSpPr>
            <a:spLocks noGrp="1"/>
          </p:cNvSpPr>
          <p:nvPr>
            <p:ph type="body" sz="quarter" idx="17"/>
          </p:nvPr>
        </p:nvSpPr>
        <p:spPr>
          <a:xfrm>
            <a:off x="4171502" y="2051381"/>
            <a:ext cx="3169920" cy="3922628"/>
          </a:xfrm>
          <a:prstGeom prst="rect">
            <a:avLst/>
          </a:prstGeom>
        </p:spPr>
        <p:txBody>
          <a:bodyPr/>
          <a:lstStyle>
            <a:lvl1pPr marL="230188" indent="-230188">
              <a:buClrTx/>
              <a:buFont typeface="Arial" panose="020B0604020202020204" pitchFamily="34" charset="0"/>
              <a:buChar char="•"/>
              <a:tabLst/>
              <a:defRPr sz="1600">
                <a:solidFill>
                  <a:schemeClr val="bg1"/>
                </a:solidFill>
              </a:defRPr>
            </a:lvl1pPr>
            <a:lvl2pPr marL="692150" indent="-144463">
              <a:buClrTx/>
              <a:buFont typeface="Arial" panose="020B0604020202020204" pitchFamily="34" charset="0"/>
              <a:buChar char="•"/>
              <a:tabLst/>
              <a:defRPr>
                <a:solidFill>
                  <a:schemeClr val="bg1"/>
                </a:solidFill>
              </a:defRPr>
            </a:lvl2pPr>
            <a:lvl3pPr marL="1038225" indent="-158750">
              <a:buClrTx/>
              <a:buFont typeface="Arial" panose="020B0604020202020204" pitchFamily="34" charset="0"/>
              <a:buChar char="•"/>
              <a:tabLst/>
              <a:defRPr>
                <a:solidFill>
                  <a:schemeClr val="bg1"/>
                </a:solidFill>
              </a:defRPr>
            </a:lvl3pPr>
            <a:lvl4pPr marL="1384300" indent="-158750">
              <a:buClrTx/>
              <a:buFont typeface="Arial" panose="020B0604020202020204" pitchFamily="34" charset="0"/>
              <a:buChar char="•"/>
              <a:tabLst/>
              <a:defRPr>
                <a:solidFill>
                  <a:schemeClr val="bg1"/>
                </a:solidFill>
              </a:defRPr>
            </a:lvl4pPr>
            <a:lvl5pPr marL="2640013" indent="-201613">
              <a:buClrTx/>
              <a:buFont typeface="Arial" panose="020B0604020202020204" pitchFamily="34" charset="0"/>
              <a:buChar char="•"/>
              <a:tabLst/>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5" name="Picture 14">
            <a:extLst>
              <a:ext uri="{FF2B5EF4-FFF2-40B4-BE49-F238E27FC236}">
                <a16:creationId xmlns:a16="http://schemas.microsoft.com/office/drawing/2014/main" id="{AF0736E7-2E4D-A942-8889-6D470C11534D}"/>
              </a:ext>
            </a:extLst>
          </p:cNvPr>
          <p:cNvPicPr>
            <a:picLocks noChangeAspect="1"/>
          </p:cNvPicPr>
          <p:nvPr userDrawn="1"/>
        </p:nvPicPr>
        <p:blipFill>
          <a:blip r:embed="rId3"/>
          <a:stretch>
            <a:fillRect/>
          </a:stretch>
        </p:blipFill>
        <p:spPr>
          <a:xfrm>
            <a:off x="10392611" y="220070"/>
            <a:ext cx="1613761" cy="306704"/>
          </a:xfrm>
          <a:prstGeom prst="rect">
            <a:avLst/>
          </a:prstGeom>
        </p:spPr>
      </p:pic>
    </p:spTree>
    <p:extLst>
      <p:ext uri="{BB962C8B-B14F-4D97-AF65-F5344CB8AC3E}">
        <p14:creationId xmlns:p14="http://schemas.microsoft.com/office/powerpoint/2010/main" val="379917534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23AD1-52DF-0B4F-9B30-2CBF8A092E2A}"/>
              </a:ext>
            </a:extLst>
          </p:cNvPr>
          <p:cNvPicPr>
            <a:picLocks noChangeAspect="1"/>
          </p:cNvPicPr>
          <p:nvPr userDrawn="1"/>
        </p:nvPicPr>
        <p:blipFill rotWithShape="1">
          <a:blip r:embed="rId21" cstate="print">
            <a:extLst>
              <a:ext uri="{28A0092B-C50C-407E-A947-70E740481C1C}">
                <a14:useLocalDpi xmlns:a14="http://schemas.microsoft.com/office/drawing/2010/main"/>
              </a:ext>
            </a:extLst>
          </a:blip>
          <a:srcRect l="23850" t="14426" r="23318" b="11728"/>
          <a:stretch/>
        </p:blipFill>
        <p:spPr>
          <a:xfrm>
            <a:off x="2878667" y="6248399"/>
            <a:ext cx="6434667" cy="609601"/>
          </a:xfrm>
          <a:prstGeom prst="rect">
            <a:avLst/>
          </a:prstGeom>
        </p:spPr>
      </p:pic>
      <p:pic>
        <p:nvPicPr>
          <p:cNvPr id="4" name="Picture 3">
            <a:extLst>
              <a:ext uri="{FF2B5EF4-FFF2-40B4-BE49-F238E27FC236}">
                <a16:creationId xmlns:a16="http://schemas.microsoft.com/office/drawing/2014/main" id="{153D59C5-CE39-B646-A19E-D4441B9BA352}"/>
              </a:ext>
            </a:extLst>
          </p:cNvPr>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7023475" y="6416128"/>
            <a:ext cx="1280160" cy="296474"/>
          </a:xfrm>
          <a:prstGeom prst="rect">
            <a:avLst/>
          </a:prstGeom>
        </p:spPr>
      </p:pic>
      <p:sp>
        <p:nvSpPr>
          <p:cNvPr id="5" name="Rectangle 4">
            <a:extLst>
              <a:ext uri="{FF2B5EF4-FFF2-40B4-BE49-F238E27FC236}">
                <a16:creationId xmlns:a16="http://schemas.microsoft.com/office/drawing/2014/main" id="{6CD08CC1-AC11-8C4E-B595-A8E41BCF7D64}"/>
              </a:ext>
            </a:extLst>
          </p:cNvPr>
          <p:cNvSpPr>
            <a:spLocks noChangeArrowheads="1"/>
          </p:cNvSpPr>
          <p:nvPr userDrawn="1"/>
        </p:nvSpPr>
        <p:spPr bwMode="auto">
          <a:xfrm>
            <a:off x="3299792" y="6466139"/>
            <a:ext cx="3109550"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tx2"/>
                </a:solidFill>
                <a:latin typeface="+mj-lt"/>
                <a:ea typeface="Arial Unicode MS" charset="0"/>
                <a:cs typeface="Arial" panose="020B0604020202020204" pitchFamily="34" charset="0"/>
              </a:rPr>
              <a:t>CONFIDENTIAL | Copyright ©2019 Rockwell Automation, Inc. | </a:t>
            </a:r>
          </a:p>
        </p:txBody>
      </p:sp>
      <p:sp>
        <p:nvSpPr>
          <p:cNvPr id="6"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6136337" y="6443056"/>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lumMod val="50000"/>
                    <a:lumOff val="50000"/>
                  </a:schemeClr>
                </a:solidFill>
                <a:latin typeface="+mj-lt"/>
                <a:ea typeface="Arial Unicode MS" charset="0"/>
                <a:cs typeface="Arial" panose="020B0604020202020204" pitchFamily="34" charset="0"/>
              </a:rPr>
              <a:pPr algn="r" eaLnBrk="0" hangingPunct="0">
                <a:lnSpc>
                  <a:spcPct val="100000"/>
                </a:lnSpc>
                <a:defRPr/>
              </a:pPr>
              <a:t>‹#›</a:t>
            </a:fld>
            <a:endParaRPr lang="en-US" sz="1000" b="1" kern="0" spc="27">
              <a:solidFill>
                <a:schemeClr val="tx1">
                  <a:lumMod val="50000"/>
                  <a:lumOff val="50000"/>
                </a:schemeClr>
              </a:solidFill>
              <a:latin typeface="+mj-lt"/>
              <a:ea typeface="Arial Unicode MS" charset="0"/>
              <a:cs typeface="Arial" panose="020B0604020202020204" pitchFamily="34" charset="0"/>
            </a:endParaRPr>
          </a:p>
        </p:txBody>
      </p:sp>
      <p:sp>
        <p:nvSpPr>
          <p:cNvPr id="8" name="Title Placeholder 1">
            <a:extLst>
              <a:ext uri="{FF2B5EF4-FFF2-40B4-BE49-F238E27FC236}">
                <a16:creationId xmlns:a16="http://schemas.microsoft.com/office/drawing/2014/main" id="{3DC8961D-1A3D-954E-A5F6-85ED4C3F07AD}"/>
              </a:ext>
            </a:extLst>
          </p:cNvPr>
          <p:cNvSpPr>
            <a:spLocks noGrp="1"/>
          </p:cNvSpPr>
          <p:nvPr userDrawn="1">
            <p:ph type="title"/>
          </p:nvPr>
        </p:nvSpPr>
        <p:spPr>
          <a:xfrm>
            <a:off x="381744" y="0"/>
            <a:ext cx="11428512" cy="839893"/>
          </a:xfrm>
          <a:prstGeom prst="rect">
            <a:avLst/>
          </a:prstGeom>
        </p:spPr>
        <p:txBody>
          <a:bodyPr vert="horz" lIns="91440" tIns="45720" rIns="91440" bIns="45720" rtlCol="0" anchor="b">
            <a:normAutofit/>
          </a:bodyPr>
          <a:lstStyle/>
          <a:p>
            <a:r>
              <a:rPr lang="en-US"/>
              <a:t>Click to edit master title</a:t>
            </a:r>
          </a:p>
        </p:txBody>
      </p:sp>
    </p:spTree>
    <p:extLst>
      <p:ext uri="{BB962C8B-B14F-4D97-AF65-F5344CB8AC3E}">
        <p14:creationId xmlns:p14="http://schemas.microsoft.com/office/powerpoint/2010/main" val="37640718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spd="med"/>
  <p:txStyles>
    <p:titleStyle>
      <a:lvl1pPr algn="l" rtl="0" eaLnBrk="1" fontAlgn="base" hangingPunct="1">
        <a:lnSpc>
          <a:spcPts val="3999"/>
        </a:lnSpc>
        <a:spcBef>
          <a:spcPct val="0"/>
        </a:spcBef>
        <a:spcAft>
          <a:spcPct val="0"/>
        </a:spcAft>
        <a:defRPr sz="2999" b="1">
          <a:solidFill>
            <a:schemeClr val="tx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9" descr="A picture containing clock&#10;&#10;Description automatically generated">
            <a:extLst>
              <a:ext uri="{FF2B5EF4-FFF2-40B4-BE49-F238E27FC236}">
                <a16:creationId xmlns:a16="http://schemas.microsoft.com/office/drawing/2014/main" id="{7626B1C2-FFFD-4058-A2DB-FACA754BEB18}"/>
              </a:ext>
            </a:extLst>
          </p:cNvPr>
          <p:cNvPicPr>
            <a:picLocks noChangeAspect="1"/>
          </p:cNvPicPr>
          <p:nvPr/>
        </p:nvPicPr>
        <p:blipFill rotWithShape="1">
          <a:blip r:embed="rId3"/>
          <a:srcRect t="19"/>
          <a:stretch/>
        </p:blipFill>
        <p:spPr>
          <a:xfrm>
            <a:off x="0" y="-80585"/>
            <a:ext cx="12337549" cy="6938585"/>
          </a:xfrm>
          <a:prstGeom prst="rect">
            <a:avLst/>
          </a:prstGeom>
        </p:spPr>
      </p:pic>
      <p:pic>
        <p:nvPicPr>
          <p:cNvPr id="5122" name="Picture 2">
            <a:extLst>
              <a:ext uri="{FF2B5EF4-FFF2-40B4-BE49-F238E27FC236}">
                <a16:creationId xmlns:a16="http://schemas.microsoft.com/office/drawing/2014/main" id="{DF1D56EE-59DA-4E3F-BE0C-8D2E0E70C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8" y="-80585"/>
            <a:ext cx="12568669" cy="70191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6428D5-20D0-4217-90AE-67A2B8B1C225}"/>
              </a:ext>
            </a:extLst>
          </p:cNvPr>
          <p:cNvSpPr txBox="1"/>
          <p:nvPr/>
        </p:nvSpPr>
        <p:spPr>
          <a:xfrm>
            <a:off x="678427" y="4159045"/>
            <a:ext cx="1858073" cy="1569660"/>
          </a:xfrm>
          <a:prstGeom prst="rect">
            <a:avLst/>
          </a:prstGeom>
          <a:noFill/>
        </p:spPr>
        <p:txBody>
          <a:bodyPr wrap="none" rtlCol="0">
            <a:spAutoFit/>
          </a:bodyPr>
          <a:lstStyle/>
          <a:p>
            <a:r>
              <a:rPr lang="en-US" sz="2400" dirty="0">
                <a:solidFill>
                  <a:schemeClr val="bg1"/>
                </a:solidFill>
              </a:rPr>
              <a:t>Environment </a:t>
            </a:r>
          </a:p>
          <a:p>
            <a:r>
              <a:rPr lang="en-US" sz="2400" dirty="0">
                <a:solidFill>
                  <a:schemeClr val="bg1"/>
                </a:solidFill>
              </a:rPr>
              <a:t>Economics </a:t>
            </a:r>
          </a:p>
          <a:p>
            <a:r>
              <a:rPr lang="en-US" sz="2400" dirty="0">
                <a:solidFill>
                  <a:schemeClr val="bg1"/>
                </a:solidFill>
              </a:rPr>
              <a:t>Equity </a:t>
            </a:r>
          </a:p>
          <a:p>
            <a:endParaRPr lang="en-US" sz="2400" dirty="0">
              <a:solidFill>
                <a:schemeClr val="bg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FF26-12F2-4421-9CC0-C1A778FC3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9BD763-C75B-4EEC-9C38-C61701459DEA}"/>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BD785EF5-1B51-4B0D-8C99-171D37BA6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51" y="334604"/>
            <a:ext cx="11002297" cy="6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7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4580-FF7C-429E-A973-E4CFB57BCA66}"/>
              </a:ext>
            </a:extLst>
          </p:cNvPr>
          <p:cNvSpPr>
            <a:spLocks noGrp="1"/>
          </p:cNvSpPr>
          <p:nvPr>
            <p:ph type="title"/>
          </p:nvPr>
        </p:nvSpPr>
        <p:spPr/>
        <p:txBody>
          <a:bodyPr/>
          <a:lstStyle/>
          <a:p>
            <a:r>
              <a:rPr lang="en-US" b="0" i="0" u="none" strike="noStrike" dirty="0">
                <a:solidFill>
                  <a:srgbClr val="000000"/>
                </a:solidFill>
                <a:effectLst/>
                <a:latin typeface="Calibri Light" panose="020F0302020204030204" pitchFamily="34" charset="0"/>
              </a:rPr>
              <a:t>Productivity of SM4 Oven for July 2020</a:t>
            </a:r>
            <a:r>
              <a:rPr lang="en-US" b="0" i="0" dirty="0">
                <a:solidFill>
                  <a:srgbClr val="000000"/>
                </a:solidFill>
                <a:effectLst/>
                <a:latin typeface="Calibri Light" panose="020F0302020204030204" pitchFamily="34" charset="0"/>
              </a:rPr>
              <a:t>​</a:t>
            </a:r>
            <a:endParaRPr lang="en-US" dirty="0"/>
          </a:p>
        </p:txBody>
      </p:sp>
      <p:sp>
        <p:nvSpPr>
          <p:cNvPr id="3" name="Content Placeholder 2">
            <a:extLst>
              <a:ext uri="{FF2B5EF4-FFF2-40B4-BE49-F238E27FC236}">
                <a16:creationId xmlns:a16="http://schemas.microsoft.com/office/drawing/2014/main" id="{BBD5C7DC-CCF5-4774-B5AC-C501E0AFF1B2}"/>
              </a:ext>
            </a:extLst>
          </p:cNvPr>
          <p:cNvSpPr>
            <a:spLocks noGrp="1"/>
          </p:cNvSpPr>
          <p:nvPr>
            <p:ph idx="1"/>
          </p:nvPr>
        </p:nvSpPr>
        <p:spPr/>
        <p:txBody>
          <a:bodyPr/>
          <a:lstStyle/>
          <a:p>
            <a:r>
              <a:rPr lang="en-US" b="0" i="0" u="none" strike="noStrike" dirty="0">
                <a:solidFill>
                  <a:srgbClr val="000000"/>
                </a:solidFill>
                <a:effectLst/>
                <a:latin typeface="Calibri" panose="020F0502020204030204" pitchFamily="34" charset="0"/>
              </a:rPr>
              <a:t>Showing Productivity 11- 25  </a:t>
            </a:r>
            <a:r>
              <a:rPr lang="en-US" b="0" i="0" dirty="0">
                <a:solidFill>
                  <a:srgbClr val="000000"/>
                </a:solidFill>
                <a:effectLst/>
                <a:latin typeface="Calibri" panose="020F0502020204030204" pitchFamily="34" charset="0"/>
              </a:rPr>
              <a:t>​</a:t>
            </a:r>
          </a:p>
          <a:p>
            <a:endParaRPr lang="en-US" b="0" i="0" dirty="0">
              <a:solidFill>
                <a:srgbClr val="000000"/>
              </a:solidFill>
              <a:effectLst/>
              <a:latin typeface="Calibri" panose="020F0502020204030204" pitchFamily="34" charset="0"/>
            </a:endParaRPr>
          </a:p>
        </p:txBody>
      </p:sp>
      <p:pic>
        <p:nvPicPr>
          <p:cNvPr id="1026" name="Picture 2">
            <a:extLst>
              <a:ext uri="{FF2B5EF4-FFF2-40B4-BE49-F238E27FC236}">
                <a16:creationId xmlns:a16="http://schemas.microsoft.com/office/drawing/2014/main" id="{80296793-00B9-42D6-B019-E72BD21FD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 y="3338513"/>
            <a:ext cx="114966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47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186439-4A59-4E70-96CC-6E97BE0A5624}"/>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dirty="0">
                <a:solidFill>
                  <a:srgbClr val="FFFFFF"/>
                </a:solidFill>
              </a:rPr>
              <a:t>Data Analysis</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27848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a:solidFill>
                  <a:srgbClr val="FFFFFF"/>
                </a:solidFill>
              </a:rPr>
              <a:t>Understanding data (July)</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The file provides data for energy  usage of three ovens (SM1, SM4, SM7):</a:t>
            </a:r>
          </a:p>
          <a:p>
            <a:pPr indent="-228600">
              <a:buFont typeface="Arial" panose="020B0604020202020204" pitchFamily="34" charset="0"/>
              <a:buChar char="•"/>
            </a:pPr>
            <a:endParaRPr lang="en-US" sz="2000" dirty="0">
              <a:solidFill>
                <a:srgbClr val="FFFFFF"/>
              </a:solidFill>
            </a:endParaRPr>
          </a:p>
          <a:p>
            <a:pPr marL="285750" indent="-228600">
              <a:buFont typeface="Arial" panose="020B0604020202020204" pitchFamily="34" charset="0"/>
              <a:buChar char="•"/>
            </a:pPr>
            <a:r>
              <a:rPr lang="en-US" sz="2000" dirty="0">
                <a:solidFill>
                  <a:srgbClr val="FFFFFF"/>
                </a:solidFill>
              </a:rPr>
              <a:t>Average current per 15 min</a:t>
            </a:r>
            <a:endParaRPr lang="en-US" sz="2000" dirty="0">
              <a:solidFill>
                <a:srgbClr val="FFFFFF"/>
              </a:solidFill>
              <a:cs typeface="Calibri"/>
            </a:endParaRPr>
          </a:p>
          <a:p>
            <a:pPr marL="285750" indent="-228600">
              <a:buFont typeface="Arial" panose="020B0604020202020204" pitchFamily="34" charset="0"/>
              <a:buChar char="•"/>
            </a:pPr>
            <a:r>
              <a:rPr lang="en-US" sz="2000" dirty="0">
                <a:solidFill>
                  <a:srgbClr val="FFFFFF"/>
                </a:solidFill>
              </a:rPr>
              <a:t>Average voltage per 15 min</a:t>
            </a:r>
            <a:endParaRPr lang="en-US" sz="2000" dirty="0">
              <a:solidFill>
                <a:srgbClr val="FFFFFF"/>
              </a:solidFill>
              <a:cs typeface="Calibri"/>
            </a:endParaRPr>
          </a:p>
          <a:p>
            <a:pPr marL="285750"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r>
              <a:rPr lang="en-US" sz="2000" dirty="0">
                <a:solidFill>
                  <a:srgbClr val="FFFFFF"/>
                </a:solidFill>
              </a:rPr>
              <a:t>Extract Energy </a:t>
            </a:r>
          </a:p>
          <a:p>
            <a:pPr indent="-228600">
              <a:buFont typeface="Arial" panose="020B0604020202020204" pitchFamily="34" charset="0"/>
              <a:buChar char="•"/>
            </a:pPr>
            <a:r>
              <a:rPr lang="en-US" sz="2000" dirty="0">
                <a:solidFill>
                  <a:srgbClr val="FFFFFF"/>
                </a:solidFill>
              </a:rPr>
              <a:t> = V *I*t</a:t>
            </a:r>
            <a:endParaRPr lang="en-US" sz="2000" dirty="0">
              <a:solidFill>
                <a:srgbClr val="FFFFFF"/>
              </a:solidFill>
              <a:cs typeface="Calibri"/>
            </a:endParaRPr>
          </a:p>
          <a:p>
            <a:pPr marL="285750"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p:txBody>
      </p:sp>
      <p:pic>
        <p:nvPicPr>
          <p:cNvPr id="9" name="Content Placeholder 3">
            <a:extLst>
              <a:ext uri="{FF2B5EF4-FFF2-40B4-BE49-F238E27FC236}">
                <a16:creationId xmlns:a16="http://schemas.microsoft.com/office/drawing/2014/main" id="{2E19FC09-47D9-4073-9A73-40991E80CA3D}"/>
              </a:ext>
            </a:extLst>
          </p:cNvPr>
          <p:cNvPicPr>
            <a:picLocks noChangeAspect="1"/>
          </p:cNvPicPr>
          <p:nvPr/>
        </p:nvPicPr>
        <p:blipFill>
          <a:blip r:embed="rId2"/>
          <a:stretch>
            <a:fillRect/>
          </a:stretch>
        </p:blipFill>
        <p:spPr>
          <a:xfrm>
            <a:off x="321732" y="2228406"/>
            <a:ext cx="6949702" cy="4138334"/>
          </a:xfrm>
          <a:prstGeom prst="rect">
            <a:avLst/>
          </a:prstGeom>
        </p:spPr>
      </p:pic>
    </p:spTree>
    <p:extLst>
      <p:ext uri="{BB962C8B-B14F-4D97-AF65-F5344CB8AC3E}">
        <p14:creationId xmlns:p14="http://schemas.microsoft.com/office/powerpoint/2010/main" val="224062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247352" y="365126"/>
            <a:ext cx="5931454" cy="1146176"/>
          </a:xfrm>
        </p:spPr>
        <p:txBody>
          <a:bodyPr vert="horz" lIns="91440" tIns="45720" rIns="91440" bIns="45720" rtlCol="0" anchor="ctr">
            <a:normAutofit/>
          </a:bodyPr>
          <a:lstStyle/>
          <a:p>
            <a:r>
              <a:rPr lang="en-US" sz="3100"/>
              <a:t>Variables used in model development</a:t>
            </a:r>
            <a:endParaRPr lang="en-US" sz="3100" kern="120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a:xfrm>
            <a:off x="838200" y="2173288"/>
            <a:ext cx="3603171" cy="3639684"/>
          </a:xfrm>
        </p:spPr>
        <p:txBody>
          <a:bodyPr vert="horz" lIns="91440" tIns="45720" rIns="91440" bIns="45720" rtlCol="0" anchor="ctr">
            <a:normAutofit/>
          </a:bodyPr>
          <a:lstStyle/>
          <a:p>
            <a:pPr indent="-228600">
              <a:buFont typeface="Arial" panose="020B0604020202020204" pitchFamily="34" charset="0"/>
              <a:buChar char="•"/>
            </a:pPr>
            <a:r>
              <a:rPr lang="en-US" sz="1100">
                <a:solidFill>
                  <a:srgbClr val="FFFFFF"/>
                </a:solidFill>
              </a:rPr>
              <a:t>The file provides </a:t>
            </a:r>
            <a:r>
              <a:rPr lang="en-US" sz="1100" b="1">
                <a:solidFill>
                  <a:srgbClr val="FFFFFF"/>
                </a:solidFill>
              </a:rPr>
              <a:t>per min </a:t>
            </a:r>
            <a:r>
              <a:rPr lang="en-US" sz="1100">
                <a:solidFill>
                  <a:srgbClr val="FFFFFF"/>
                </a:solidFill>
              </a:rPr>
              <a:t>data of:</a:t>
            </a:r>
          </a:p>
          <a:p>
            <a:pPr indent="-228600">
              <a:buFont typeface="Arial" panose="020B0604020202020204" pitchFamily="34" charset="0"/>
              <a:buChar char="•"/>
            </a:pPr>
            <a:endParaRPr lang="en-US" sz="1100">
              <a:solidFill>
                <a:srgbClr val="FFFFFF"/>
              </a:solidFill>
            </a:endParaRPr>
          </a:p>
        </p:txBody>
      </p:sp>
      <p:pic>
        <p:nvPicPr>
          <p:cNvPr id="11" name="Picture 10">
            <a:extLst>
              <a:ext uri="{FF2B5EF4-FFF2-40B4-BE49-F238E27FC236}">
                <a16:creationId xmlns:a16="http://schemas.microsoft.com/office/drawing/2014/main" id="{44D115FC-3E2A-49E8-82B9-410779577A8B}"/>
              </a:ext>
            </a:extLst>
          </p:cNvPr>
          <p:cNvPicPr>
            <a:picLocks noChangeAspect="1"/>
          </p:cNvPicPr>
          <p:nvPr/>
        </p:nvPicPr>
        <p:blipFill>
          <a:blip r:embed="rId2"/>
          <a:stretch>
            <a:fillRect/>
          </a:stretch>
        </p:blipFill>
        <p:spPr>
          <a:xfrm>
            <a:off x="5931455" y="2045473"/>
            <a:ext cx="5931453" cy="4420012"/>
          </a:xfrm>
          <a:prstGeom prst="rect">
            <a:avLst/>
          </a:prstGeom>
        </p:spPr>
      </p:pic>
      <p:pic>
        <p:nvPicPr>
          <p:cNvPr id="4" name="Picture 3">
            <a:extLst>
              <a:ext uri="{FF2B5EF4-FFF2-40B4-BE49-F238E27FC236}">
                <a16:creationId xmlns:a16="http://schemas.microsoft.com/office/drawing/2014/main" id="{16580E37-34C5-43CF-988A-BA6CF6210AED}"/>
              </a:ext>
            </a:extLst>
          </p:cNvPr>
          <p:cNvPicPr>
            <a:picLocks noChangeAspect="1"/>
          </p:cNvPicPr>
          <p:nvPr/>
        </p:nvPicPr>
        <p:blipFill>
          <a:blip r:embed="rId3"/>
          <a:stretch>
            <a:fillRect/>
          </a:stretch>
        </p:blipFill>
        <p:spPr>
          <a:xfrm>
            <a:off x="211396" y="5092464"/>
            <a:ext cx="5508664" cy="1373021"/>
          </a:xfrm>
          <a:prstGeom prst="rect">
            <a:avLst/>
          </a:prstGeom>
        </p:spPr>
      </p:pic>
      <p:pic>
        <p:nvPicPr>
          <p:cNvPr id="2" name="Content Placeholder 7">
            <a:extLst>
              <a:ext uri="{FF2B5EF4-FFF2-40B4-BE49-F238E27FC236}">
                <a16:creationId xmlns:a16="http://schemas.microsoft.com/office/drawing/2014/main" id="{431098B2-CC36-4758-9C03-825DAF943042}"/>
              </a:ext>
            </a:extLst>
          </p:cNvPr>
          <p:cNvPicPr>
            <a:picLocks noChangeAspect="1"/>
          </p:cNvPicPr>
          <p:nvPr/>
        </p:nvPicPr>
        <p:blipFill>
          <a:blip r:embed="rId4"/>
          <a:stretch>
            <a:fillRect/>
          </a:stretch>
        </p:blipFill>
        <p:spPr>
          <a:xfrm>
            <a:off x="341967" y="2289267"/>
            <a:ext cx="5319433" cy="2279465"/>
          </a:xfrm>
          <a:prstGeom prst="rect">
            <a:avLst/>
          </a:prstGeom>
        </p:spPr>
      </p:pic>
    </p:spTree>
    <p:extLst>
      <p:ext uri="{BB962C8B-B14F-4D97-AF65-F5344CB8AC3E}">
        <p14:creationId xmlns:p14="http://schemas.microsoft.com/office/powerpoint/2010/main" val="49731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839788" y="457200"/>
            <a:ext cx="3932237" cy="700088"/>
          </a:xfrm>
        </p:spPr>
        <p:txBody>
          <a:bodyPr/>
          <a:lstStyle/>
          <a:p>
            <a:r>
              <a:rPr lang="en-US"/>
              <a:t>Prediction</a:t>
            </a:r>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p:txBody>
          <a:bodyPr vert="horz" lIns="91440" tIns="45720" rIns="91440" bIns="45720" rtlCol="0" anchor="t">
            <a:normAutofit/>
          </a:bodyPr>
          <a:lstStyle/>
          <a:p>
            <a:r>
              <a:rPr lang="en-US"/>
              <a:t>The file provides Information about the three ovens (SM1, SM4, SM7)</a:t>
            </a:r>
          </a:p>
          <a:p>
            <a:endParaRPr lang="en-US"/>
          </a:p>
          <a:p>
            <a:endParaRPr lang="en-US"/>
          </a:p>
          <a:p>
            <a:endParaRPr lang="en-US"/>
          </a:p>
        </p:txBody>
      </p:sp>
      <p:pic>
        <p:nvPicPr>
          <p:cNvPr id="4" name="Content Placeholder 3">
            <a:extLst>
              <a:ext uri="{FF2B5EF4-FFF2-40B4-BE49-F238E27FC236}">
                <a16:creationId xmlns:a16="http://schemas.microsoft.com/office/drawing/2014/main" id="{99EB9327-8FF8-4F19-81C0-C05917DCE08C}"/>
              </a:ext>
            </a:extLst>
          </p:cNvPr>
          <p:cNvPicPr>
            <a:picLocks noGrp="1" noChangeAspect="1"/>
          </p:cNvPicPr>
          <p:nvPr>
            <p:ph idx="1"/>
          </p:nvPr>
        </p:nvPicPr>
        <p:blipFill>
          <a:blip r:embed="rId2"/>
          <a:stretch>
            <a:fillRect/>
          </a:stretch>
        </p:blipFill>
        <p:spPr>
          <a:xfrm>
            <a:off x="5872192" y="1908865"/>
            <a:ext cx="6172200" cy="4108658"/>
          </a:xfrm>
        </p:spPr>
      </p:pic>
      <p:pic>
        <p:nvPicPr>
          <p:cNvPr id="8" name="Content Placeholder 7">
            <a:extLst>
              <a:ext uri="{FF2B5EF4-FFF2-40B4-BE49-F238E27FC236}">
                <a16:creationId xmlns:a16="http://schemas.microsoft.com/office/drawing/2014/main" id="{0BBF07BD-96EC-48F1-A70A-CE9C0154F99A}"/>
              </a:ext>
            </a:extLst>
          </p:cNvPr>
          <p:cNvPicPr>
            <a:picLocks noChangeAspect="1"/>
          </p:cNvPicPr>
          <p:nvPr/>
        </p:nvPicPr>
        <p:blipFill>
          <a:blip r:embed="rId3"/>
          <a:stretch>
            <a:fillRect/>
          </a:stretch>
        </p:blipFill>
        <p:spPr>
          <a:xfrm>
            <a:off x="552759" y="3045542"/>
            <a:ext cx="5319433" cy="2279465"/>
          </a:xfrm>
          <a:prstGeom prst="rect">
            <a:avLst/>
          </a:prstGeom>
        </p:spPr>
      </p:pic>
    </p:spTree>
    <p:extLst>
      <p:ext uri="{BB962C8B-B14F-4D97-AF65-F5344CB8AC3E}">
        <p14:creationId xmlns:p14="http://schemas.microsoft.com/office/powerpoint/2010/main" val="331704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400"/>
              <a:t>Training an RNN (LSTM) model</a:t>
            </a:r>
            <a:endParaRPr lang="en-US" sz="3400" kern="120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a:xfrm>
            <a:off x="838200" y="2173288"/>
            <a:ext cx="3603171" cy="3639684"/>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Model features </a:t>
            </a:r>
          </a:p>
          <a:p>
            <a:pPr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a:p>
            <a:pPr indent="-228600">
              <a:buFont typeface="Arial" panose="020B0604020202020204" pitchFamily="34" charset="0"/>
              <a:buChar char="•"/>
            </a:pPr>
            <a:endParaRPr lang="en-US" sz="2000" dirty="0">
              <a:solidFill>
                <a:srgbClr val="FFFFFF"/>
              </a:solidFill>
            </a:endParaRPr>
          </a:p>
        </p:txBody>
      </p:sp>
      <p:pic>
        <p:nvPicPr>
          <p:cNvPr id="4" name="Content Placeholder 3">
            <a:extLst>
              <a:ext uri="{FF2B5EF4-FFF2-40B4-BE49-F238E27FC236}">
                <a16:creationId xmlns:a16="http://schemas.microsoft.com/office/drawing/2014/main" id="{C0CD7886-8B34-4B82-8336-07C5B596319B}"/>
              </a:ext>
            </a:extLst>
          </p:cNvPr>
          <p:cNvPicPr>
            <a:picLocks noGrp="1" noChangeAspect="1"/>
          </p:cNvPicPr>
          <p:nvPr>
            <p:ph idx="1"/>
          </p:nvPr>
        </p:nvPicPr>
        <p:blipFill>
          <a:blip r:embed="rId2"/>
          <a:stretch>
            <a:fillRect/>
          </a:stretch>
        </p:blipFill>
        <p:spPr>
          <a:xfrm>
            <a:off x="5165275" y="331220"/>
            <a:ext cx="5170711" cy="3407669"/>
          </a:xfrm>
          <a:custGeom>
            <a:avLst/>
            <a:gdLst/>
            <a:ahLst/>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4FC359C6-7451-4816-8636-BB9FBBFAD3D8}"/>
              </a:ext>
            </a:extLst>
          </p:cNvPr>
          <p:cNvPicPr>
            <a:picLocks noChangeAspect="1"/>
          </p:cNvPicPr>
          <p:nvPr/>
        </p:nvPicPr>
        <p:blipFill>
          <a:blip r:embed="rId3"/>
          <a:stretch>
            <a:fillRect/>
          </a:stretch>
        </p:blipFill>
        <p:spPr>
          <a:xfrm>
            <a:off x="6931698" y="3549654"/>
            <a:ext cx="4961106" cy="3097780"/>
          </a:xfrm>
          <a:prstGeom prst="rect">
            <a:avLst/>
          </a:prstGeom>
        </p:spPr>
      </p:pic>
    </p:spTree>
    <p:extLst>
      <p:ext uri="{BB962C8B-B14F-4D97-AF65-F5344CB8AC3E}">
        <p14:creationId xmlns:p14="http://schemas.microsoft.com/office/powerpoint/2010/main" val="277152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C844-46B8-45F9-9049-BFE932C8848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9BEB00E-1689-40F1-A10C-E2AE19DDB1E5}"/>
              </a:ext>
            </a:extLst>
          </p:cNvPr>
          <p:cNvSpPr>
            <a:spLocks noGrp="1"/>
          </p:cNvSpPr>
          <p:nvPr>
            <p:ph idx="1"/>
          </p:nvPr>
        </p:nvSpPr>
        <p:spPr/>
        <p:txBody>
          <a:bodyPr/>
          <a:lstStyle/>
          <a:p>
            <a:r>
              <a:rPr lang="en-US" dirty="0"/>
              <a:t>Headless CMS Admin </a:t>
            </a:r>
            <a:r>
              <a:rPr lang="en-US" dirty="0" err="1"/>
              <a:t>Inerface</a:t>
            </a:r>
            <a:endParaRPr lang="en-US" dirty="0"/>
          </a:p>
        </p:txBody>
      </p:sp>
      <p:sp>
        <p:nvSpPr>
          <p:cNvPr id="4" name="Text Placeholder 3">
            <a:extLst>
              <a:ext uri="{FF2B5EF4-FFF2-40B4-BE49-F238E27FC236}">
                <a16:creationId xmlns:a16="http://schemas.microsoft.com/office/drawing/2014/main" id="{28E5684A-9593-4F4C-8CBA-C03B9A9EBF89}"/>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FDB81EE9-437E-49E6-A61A-CBA1ECA60862}"/>
              </a:ext>
            </a:extLst>
          </p:cNvPr>
          <p:cNvPicPr>
            <a:picLocks noChangeAspect="1"/>
          </p:cNvPicPr>
          <p:nvPr/>
        </p:nvPicPr>
        <p:blipFill>
          <a:blip r:embed="rId2"/>
          <a:stretch>
            <a:fillRect/>
          </a:stretch>
        </p:blipFill>
        <p:spPr>
          <a:xfrm>
            <a:off x="836612" y="2057400"/>
            <a:ext cx="7678994" cy="3611558"/>
          </a:xfrm>
          <a:prstGeom prst="rect">
            <a:avLst/>
          </a:prstGeom>
        </p:spPr>
      </p:pic>
      <p:pic>
        <p:nvPicPr>
          <p:cNvPr id="6" name="Picture 5">
            <a:extLst>
              <a:ext uri="{FF2B5EF4-FFF2-40B4-BE49-F238E27FC236}">
                <a16:creationId xmlns:a16="http://schemas.microsoft.com/office/drawing/2014/main" id="{1F880C6C-E18E-4009-A644-1F19A27E0CCD}"/>
              </a:ext>
            </a:extLst>
          </p:cNvPr>
          <p:cNvPicPr>
            <a:picLocks noChangeAspect="1"/>
          </p:cNvPicPr>
          <p:nvPr/>
        </p:nvPicPr>
        <p:blipFill>
          <a:blip r:embed="rId3"/>
          <a:stretch>
            <a:fillRect/>
          </a:stretch>
        </p:blipFill>
        <p:spPr>
          <a:xfrm>
            <a:off x="5693154" y="1561332"/>
            <a:ext cx="6073397" cy="2962148"/>
          </a:xfrm>
          <a:prstGeom prst="rect">
            <a:avLst/>
          </a:prstGeom>
        </p:spPr>
      </p:pic>
    </p:spTree>
    <p:extLst>
      <p:ext uri="{BB962C8B-B14F-4D97-AF65-F5344CB8AC3E}">
        <p14:creationId xmlns:p14="http://schemas.microsoft.com/office/powerpoint/2010/main" val="348711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94DFBD-F563-4E05-BB37-4FA664E79FD5}"/>
              </a:ext>
            </a:extLst>
          </p:cNvPr>
          <p:cNvSpPr>
            <a:spLocks noGrp="1"/>
          </p:cNvSpPr>
          <p:nvPr>
            <p:ph type="ctrTitle"/>
          </p:nvPr>
        </p:nvSpPr>
        <p:spPr/>
        <p:txBody>
          <a:bodyPr/>
          <a:lstStyle/>
          <a:p>
            <a:r>
              <a:rPr lang="en-US" dirty="0"/>
              <a:t>Thank You</a:t>
            </a:r>
          </a:p>
        </p:txBody>
      </p:sp>
      <p:sp>
        <p:nvSpPr>
          <p:cNvPr id="8" name="Subtitle 7">
            <a:extLst>
              <a:ext uri="{FF2B5EF4-FFF2-40B4-BE49-F238E27FC236}">
                <a16:creationId xmlns:a16="http://schemas.microsoft.com/office/drawing/2014/main" id="{183D7CE8-F1E2-488A-B9B6-3147C1E27B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779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266D-FFB3-429C-9C0F-B13BCB4CF2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48A9F0-5BF3-47B2-9FDA-AE74FDB68F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12156B-661F-48FB-9F0A-E815CA38EE57}"/>
              </a:ext>
            </a:extLst>
          </p:cNvPr>
          <p:cNvPicPr>
            <a:picLocks noChangeAspect="1"/>
          </p:cNvPicPr>
          <p:nvPr/>
        </p:nvPicPr>
        <p:blipFill>
          <a:blip r:embed="rId2"/>
          <a:stretch>
            <a:fillRect/>
          </a:stretch>
        </p:blipFill>
        <p:spPr>
          <a:xfrm>
            <a:off x="0" y="0"/>
            <a:ext cx="12241409" cy="6931742"/>
          </a:xfrm>
          <a:prstGeom prst="rect">
            <a:avLst/>
          </a:prstGeom>
        </p:spPr>
      </p:pic>
    </p:spTree>
    <p:extLst>
      <p:ext uri="{BB962C8B-B14F-4D97-AF65-F5344CB8AC3E}">
        <p14:creationId xmlns:p14="http://schemas.microsoft.com/office/powerpoint/2010/main" val="378862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DC426A95-B56D-4253-9B78-EF5121075877}"/>
              </a:ext>
            </a:extLst>
          </p:cNvPr>
          <p:cNvSpPr/>
          <p:nvPr/>
        </p:nvSpPr>
        <p:spPr bwMode="auto">
          <a:xfrm>
            <a:off x="7380928" y="3955927"/>
            <a:ext cx="2806838" cy="108287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5E7C258-0089-4DD4-B835-B5E735AC00C0}"/>
              </a:ext>
            </a:extLst>
          </p:cNvPr>
          <p:cNvSpPr>
            <a:spLocks noGrp="1"/>
          </p:cNvSpPr>
          <p:nvPr>
            <p:ph type="title"/>
          </p:nvPr>
        </p:nvSpPr>
        <p:spPr/>
        <p:txBody>
          <a:bodyPr/>
          <a:lstStyle/>
          <a:p>
            <a:r>
              <a:rPr lang="en-US" dirty="0"/>
              <a:t>Technical Architecture</a:t>
            </a:r>
          </a:p>
        </p:txBody>
      </p:sp>
      <p:sp>
        <p:nvSpPr>
          <p:cNvPr id="7" name="Rectangle 6">
            <a:extLst>
              <a:ext uri="{FF2B5EF4-FFF2-40B4-BE49-F238E27FC236}">
                <a16:creationId xmlns:a16="http://schemas.microsoft.com/office/drawing/2014/main" id="{0ACD7125-B133-4BCA-9849-246E7A284221}"/>
              </a:ext>
            </a:extLst>
          </p:cNvPr>
          <p:cNvSpPr/>
          <p:nvPr/>
        </p:nvSpPr>
        <p:spPr>
          <a:xfrm>
            <a:off x="1398127" y="3420914"/>
            <a:ext cx="2277354" cy="413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(3) Ovens Electricity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D6E71"/>
                </a:solidFill>
                <a:effectLst/>
                <a:uLnTx/>
                <a:uFillTx/>
                <a:latin typeface="Arial" panose="020B0604020202020204"/>
                <a:ea typeface="+mn-ea"/>
                <a:cs typeface="+mn-cs"/>
              </a:rPr>
              <a:t>Current, Volts</a:t>
            </a:r>
          </a:p>
        </p:txBody>
      </p:sp>
      <p:sp>
        <p:nvSpPr>
          <p:cNvPr id="29" name="Rectangle 28">
            <a:extLst>
              <a:ext uri="{FF2B5EF4-FFF2-40B4-BE49-F238E27FC236}">
                <a16:creationId xmlns:a16="http://schemas.microsoft.com/office/drawing/2014/main" id="{8E0FC2B6-125B-44CC-85AD-CE3E8D712189}"/>
              </a:ext>
            </a:extLst>
          </p:cNvPr>
          <p:cNvSpPr/>
          <p:nvPr/>
        </p:nvSpPr>
        <p:spPr>
          <a:xfrm>
            <a:off x="3789205" y="1513914"/>
            <a:ext cx="1482135" cy="369332"/>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Utility Bills (PDF)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D6E71"/>
                </a:solidFill>
                <a:effectLst/>
                <a:uLnTx/>
                <a:uFillTx/>
                <a:latin typeface="Arial" panose="020B0604020202020204"/>
                <a:ea typeface="+mn-ea"/>
                <a:cs typeface="+mn-cs"/>
              </a:rPr>
              <a:t>Monthly</a:t>
            </a:r>
          </a:p>
        </p:txBody>
      </p:sp>
      <p:sp>
        <p:nvSpPr>
          <p:cNvPr id="54" name="Rectangle 53">
            <a:extLst>
              <a:ext uri="{FF2B5EF4-FFF2-40B4-BE49-F238E27FC236}">
                <a16:creationId xmlns:a16="http://schemas.microsoft.com/office/drawing/2014/main" id="{C7DE8988-2451-4C28-A927-C784456DAE67}"/>
              </a:ext>
            </a:extLst>
          </p:cNvPr>
          <p:cNvSpPr/>
          <p:nvPr/>
        </p:nvSpPr>
        <p:spPr>
          <a:xfrm>
            <a:off x="1402109" y="2315972"/>
            <a:ext cx="2277353" cy="4417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Incoming Electricity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6D6E71"/>
                </a:solidFill>
                <a:effectLst/>
                <a:uLnTx/>
                <a:uFillTx/>
                <a:latin typeface="Arial" panose="020B0604020202020204"/>
                <a:ea typeface="+mn-ea"/>
                <a:cs typeface="+mn-cs"/>
              </a:rPr>
              <a:t>30 min. increments</a:t>
            </a:r>
          </a:p>
        </p:txBody>
      </p:sp>
      <p:sp>
        <p:nvSpPr>
          <p:cNvPr id="4" name="Rectangle 3">
            <a:extLst>
              <a:ext uri="{FF2B5EF4-FFF2-40B4-BE49-F238E27FC236}">
                <a16:creationId xmlns:a16="http://schemas.microsoft.com/office/drawing/2014/main" id="{CC0AAB03-7934-405A-8E4D-1BEF2CAAA2FA}"/>
              </a:ext>
            </a:extLst>
          </p:cNvPr>
          <p:cNvSpPr/>
          <p:nvPr/>
        </p:nvSpPr>
        <p:spPr>
          <a:xfrm>
            <a:off x="5501289" y="1492289"/>
            <a:ext cx="1411097" cy="43262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NOAA Weather Data</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1FCC31A9-C7D2-4F67-B22B-41617E25FC60}"/>
              </a:ext>
            </a:extLst>
          </p:cNvPr>
          <p:cNvSpPr txBox="1"/>
          <p:nvPr/>
        </p:nvSpPr>
        <p:spPr>
          <a:xfrm>
            <a:off x="1398129" y="3955927"/>
            <a:ext cx="2277352" cy="430887"/>
          </a:xfrm>
          <a:prstGeom prst="rect">
            <a:avLst/>
          </a:prstGeom>
          <a:solidFill>
            <a:schemeClr val="bg1"/>
          </a:solidFill>
          <a:ln w="28575">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base" latinLnBrk="0" hangingPunct="1">
              <a:lnSpc>
                <a:spcPct val="100000"/>
              </a:lnSpc>
              <a:spcBef>
                <a:spcPts val="0"/>
              </a:spcBef>
              <a:spcAft>
                <a:spcPts val="0"/>
              </a:spcAft>
              <a:buClr>
                <a:srgbClr val="000000"/>
              </a:buClr>
              <a:buSzTx/>
              <a:buFontTx/>
              <a:buNone/>
              <a:tabLst/>
              <a:defRPr/>
            </a:pPr>
            <a:r>
              <a:rPr kumimoji="0" lang="en-US" sz="1050" b="1" i="0" u="none" strike="noStrike" kern="0" cap="none" spc="0" normalizeH="0" baseline="0" noProof="0">
                <a:ln>
                  <a:noFill/>
                </a:ln>
                <a:solidFill>
                  <a:srgbClr val="000000"/>
                </a:solidFill>
                <a:effectLst/>
                <a:uLnTx/>
                <a:uFillTx/>
                <a:latin typeface="Arial" panose="020B0604020202020204"/>
                <a:ea typeface="+mn-ea"/>
                <a:cs typeface="Arial"/>
              </a:rPr>
              <a:t>Barcode Scanner Data for Ovens</a:t>
            </a:r>
          </a:p>
          <a:p>
            <a:pPr marL="0" marR="0" lvl="0" indent="0" algn="l" defTabSz="914400" rtl="0" eaLnBrk="1" fontAlgn="base" latinLnBrk="0" hangingPunct="1">
              <a:lnSpc>
                <a:spcPct val="100000"/>
              </a:lnSpc>
              <a:spcBef>
                <a:spcPts val="0"/>
              </a:spcBef>
              <a:spcAft>
                <a:spcPts val="0"/>
              </a:spcAft>
              <a:buClr>
                <a:srgbClr val="000000"/>
              </a:buClr>
              <a:buSzTx/>
              <a:buFontTx/>
              <a:buNone/>
              <a:tabLst/>
              <a:defRPr/>
            </a:pPr>
            <a:r>
              <a:rPr kumimoji="0" lang="en-US" sz="1050" b="0" i="0" u="none" strike="noStrike" kern="0" cap="none" spc="0" normalizeH="0" baseline="0" noProof="0">
                <a:ln>
                  <a:noFill/>
                </a:ln>
                <a:solidFill>
                  <a:srgbClr val="6D6E71"/>
                </a:solidFill>
                <a:effectLst/>
                <a:uLnTx/>
                <a:uFillTx/>
                <a:latin typeface="Arial" panose="020B0604020202020204"/>
                <a:ea typeface="+mn-ea"/>
                <a:cs typeface="Arial"/>
              </a:rPr>
              <a:t>1 unit per cycle</a:t>
            </a:r>
          </a:p>
        </p:txBody>
      </p:sp>
      <p:sp>
        <p:nvSpPr>
          <p:cNvPr id="46" name="Rectangle 45">
            <a:extLst>
              <a:ext uri="{FF2B5EF4-FFF2-40B4-BE49-F238E27FC236}">
                <a16:creationId xmlns:a16="http://schemas.microsoft.com/office/drawing/2014/main" id="{DCB86594-0AFA-4276-94E1-F393E92E1E1A}"/>
              </a:ext>
            </a:extLst>
          </p:cNvPr>
          <p:cNvSpPr/>
          <p:nvPr/>
        </p:nvSpPr>
        <p:spPr>
          <a:xfrm>
            <a:off x="1398348" y="2834362"/>
            <a:ext cx="2277354" cy="413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panose="020B0604020202020204"/>
                <a:ea typeface="+mn-ea"/>
                <a:cs typeface="+mn-cs"/>
              </a:rPr>
              <a:t>Air Compressor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D6E71"/>
                </a:solidFill>
                <a:effectLst/>
                <a:uLnTx/>
                <a:uFillTx/>
                <a:latin typeface="Arial" panose="020B0604020202020204"/>
                <a:ea typeface="+mn-ea"/>
                <a:cs typeface="+mn-cs"/>
              </a:rPr>
              <a:t>15 min increments</a:t>
            </a:r>
          </a:p>
        </p:txBody>
      </p:sp>
      <p:pic>
        <p:nvPicPr>
          <p:cNvPr id="21" name="Picture 20">
            <a:extLst>
              <a:ext uri="{FF2B5EF4-FFF2-40B4-BE49-F238E27FC236}">
                <a16:creationId xmlns:a16="http://schemas.microsoft.com/office/drawing/2014/main" id="{4B243D40-1BA1-4959-850E-3B5978157301}"/>
              </a:ext>
            </a:extLst>
          </p:cNvPr>
          <p:cNvPicPr>
            <a:picLocks noChangeAspect="1"/>
          </p:cNvPicPr>
          <p:nvPr/>
        </p:nvPicPr>
        <p:blipFill>
          <a:blip r:embed="rId3"/>
          <a:stretch>
            <a:fillRect/>
          </a:stretch>
        </p:blipFill>
        <p:spPr>
          <a:xfrm>
            <a:off x="4155717" y="2614614"/>
            <a:ext cx="2314575" cy="1266825"/>
          </a:xfrm>
          <a:prstGeom prst="rect">
            <a:avLst/>
          </a:prstGeom>
        </p:spPr>
      </p:pic>
      <p:sp>
        <p:nvSpPr>
          <p:cNvPr id="22" name="TextBox 21">
            <a:extLst>
              <a:ext uri="{FF2B5EF4-FFF2-40B4-BE49-F238E27FC236}">
                <a16:creationId xmlns:a16="http://schemas.microsoft.com/office/drawing/2014/main" id="{D1A717D1-B1EE-48C1-A3FA-1C7913DF9AB5}"/>
              </a:ext>
            </a:extLst>
          </p:cNvPr>
          <p:cNvSpPr txBox="1"/>
          <p:nvPr/>
        </p:nvSpPr>
        <p:spPr>
          <a:xfrm>
            <a:off x="4419169" y="3336309"/>
            <a:ext cx="1787669" cy="369332"/>
          </a:xfrm>
          <a:prstGeom prst="rect">
            <a:avLst/>
          </a:prstGeom>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Headless CMS </a:t>
            </a:r>
          </a:p>
        </p:txBody>
      </p:sp>
      <p:sp>
        <p:nvSpPr>
          <p:cNvPr id="23" name="AutoShape 4" descr="Angular">
            <a:extLst>
              <a:ext uri="{FF2B5EF4-FFF2-40B4-BE49-F238E27FC236}">
                <a16:creationId xmlns:a16="http://schemas.microsoft.com/office/drawing/2014/main" id="{5FA3504C-FB1C-4CFF-AA4E-25B85C1AB476}"/>
              </a:ext>
            </a:extLst>
          </p:cNvPr>
          <p:cNvSpPr>
            <a:spLocks noChangeAspect="1" noChangeArrowheads="1"/>
          </p:cNvSpPr>
          <p:nvPr/>
        </p:nvSpPr>
        <p:spPr bwMode="auto">
          <a:xfrm>
            <a:off x="7076127" y="33800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25" name="Group 24">
            <a:extLst>
              <a:ext uri="{FF2B5EF4-FFF2-40B4-BE49-F238E27FC236}">
                <a16:creationId xmlns:a16="http://schemas.microsoft.com/office/drawing/2014/main" id="{8F558664-109D-4082-860F-AE5DF4945914}"/>
              </a:ext>
            </a:extLst>
          </p:cNvPr>
          <p:cNvGrpSpPr/>
          <p:nvPr/>
        </p:nvGrpSpPr>
        <p:grpSpPr>
          <a:xfrm>
            <a:off x="4511223" y="4881194"/>
            <a:ext cx="1695615" cy="875908"/>
            <a:chOff x="3416796" y="4909717"/>
            <a:chExt cx="1358987" cy="923330"/>
          </a:xfrm>
        </p:grpSpPr>
        <p:pic>
          <p:nvPicPr>
            <p:cNvPr id="24" name="Picture 23">
              <a:extLst>
                <a:ext uri="{FF2B5EF4-FFF2-40B4-BE49-F238E27FC236}">
                  <a16:creationId xmlns:a16="http://schemas.microsoft.com/office/drawing/2014/main" id="{34AC682C-2C93-4460-9913-5D9D991D8754}"/>
                </a:ext>
              </a:extLst>
            </p:cNvPr>
            <p:cNvPicPr>
              <a:picLocks noChangeAspect="1"/>
            </p:cNvPicPr>
            <p:nvPr/>
          </p:nvPicPr>
          <p:blipFill>
            <a:blip r:embed="rId4"/>
            <a:stretch>
              <a:fillRect/>
            </a:stretch>
          </p:blipFill>
          <p:spPr>
            <a:xfrm>
              <a:off x="3435846" y="4938292"/>
              <a:ext cx="331037" cy="395708"/>
            </a:xfrm>
            <a:prstGeom prst="rect">
              <a:avLst/>
            </a:prstGeom>
          </p:spPr>
        </p:pic>
        <p:sp>
          <p:nvSpPr>
            <p:cNvPr id="63" name="Rectangle 62">
              <a:extLst>
                <a:ext uri="{FF2B5EF4-FFF2-40B4-BE49-F238E27FC236}">
                  <a16:creationId xmlns:a16="http://schemas.microsoft.com/office/drawing/2014/main" id="{25E752D9-FA54-4854-9831-6E870222B1C5}"/>
                </a:ext>
              </a:extLst>
            </p:cNvPr>
            <p:cNvSpPr/>
            <p:nvPr/>
          </p:nvSpPr>
          <p:spPr>
            <a:xfrm>
              <a:off x="3416796" y="4909717"/>
              <a:ext cx="1358987" cy="923330"/>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Dashboard</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
        <p:nvSpPr>
          <p:cNvPr id="26" name="Arrow: Down 25">
            <a:extLst>
              <a:ext uri="{FF2B5EF4-FFF2-40B4-BE49-F238E27FC236}">
                <a16:creationId xmlns:a16="http://schemas.microsoft.com/office/drawing/2014/main" id="{0E8ADD0C-2FC2-4969-86E9-431689008721}"/>
              </a:ext>
            </a:extLst>
          </p:cNvPr>
          <p:cNvSpPr/>
          <p:nvPr/>
        </p:nvSpPr>
        <p:spPr bwMode="auto">
          <a:xfrm>
            <a:off x="4998109" y="2155570"/>
            <a:ext cx="484632" cy="392230"/>
          </a:xfrm>
          <a:prstGeom prst="downArrow">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TextBox 26">
            <a:extLst>
              <a:ext uri="{FF2B5EF4-FFF2-40B4-BE49-F238E27FC236}">
                <a16:creationId xmlns:a16="http://schemas.microsoft.com/office/drawing/2014/main" id="{F9C770FB-D59F-4A7E-8064-250692F535B2}"/>
              </a:ext>
            </a:extLst>
          </p:cNvPr>
          <p:cNvSpPr txBox="1"/>
          <p:nvPr/>
        </p:nvSpPr>
        <p:spPr>
          <a:xfrm>
            <a:off x="5436437" y="2054362"/>
            <a:ext cx="867545" cy="523220"/>
          </a:xfrm>
          <a:prstGeom prst="rect">
            <a:avLst/>
          </a:prstGeom>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Tabula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 CRON</a:t>
            </a:r>
          </a:p>
        </p:txBody>
      </p:sp>
      <p:sp>
        <p:nvSpPr>
          <p:cNvPr id="28" name="Arrow: Right 27">
            <a:extLst>
              <a:ext uri="{FF2B5EF4-FFF2-40B4-BE49-F238E27FC236}">
                <a16:creationId xmlns:a16="http://schemas.microsoft.com/office/drawing/2014/main" id="{0D872C50-BF26-42D1-A5DC-AA36DCCCC9F6}"/>
              </a:ext>
            </a:extLst>
          </p:cNvPr>
          <p:cNvSpPr/>
          <p:nvPr/>
        </p:nvSpPr>
        <p:spPr bwMode="auto">
          <a:xfrm rot="5400000">
            <a:off x="4820005" y="4143093"/>
            <a:ext cx="740681" cy="484632"/>
          </a:xfrm>
          <a:prstGeom prst="rightArrow">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 name="Arrow: Chevron 29">
            <a:extLst>
              <a:ext uri="{FF2B5EF4-FFF2-40B4-BE49-F238E27FC236}">
                <a16:creationId xmlns:a16="http://schemas.microsoft.com/office/drawing/2014/main" id="{24429825-F76C-4F13-BBEE-8943D63D8E8F}"/>
              </a:ext>
            </a:extLst>
          </p:cNvPr>
          <p:cNvSpPr/>
          <p:nvPr/>
        </p:nvSpPr>
        <p:spPr bwMode="auto">
          <a:xfrm>
            <a:off x="3751929" y="2402859"/>
            <a:ext cx="327929" cy="1866900"/>
          </a:xfrm>
          <a:prstGeom prst="chevron">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6" name="TextBox 35">
            <a:extLst>
              <a:ext uri="{FF2B5EF4-FFF2-40B4-BE49-F238E27FC236}">
                <a16:creationId xmlns:a16="http://schemas.microsoft.com/office/drawing/2014/main" id="{46C0D3C2-75EA-4E6B-AE0F-22E4D1072636}"/>
              </a:ext>
            </a:extLst>
          </p:cNvPr>
          <p:cNvSpPr txBox="1"/>
          <p:nvPr/>
        </p:nvSpPr>
        <p:spPr>
          <a:xfrm>
            <a:off x="4413576" y="4006883"/>
            <a:ext cx="826849" cy="523220"/>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REST API</a:t>
            </a:r>
          </a:p>
        </p:txBody>
      </p:sp>
      <p:sp>
        <p:nvSpPr>
          <p:cNvPr id="37" name="TextBox 36">
            <a:extLst>
              <a:ext uri="{FF2B5EF4-FFF2-40B4-BE49-F238E27FC236}">
                <a16:creationId xmlns:a16="http://schemas.microsoft.com/office/drawing/2014/main" id="{432FBF34-1757-4142-9BDE-BBC2D90F464F}"/>
              </a:ext>
            </a:extLst>
          </p:cNvPr>
          <p:cNvSpPr txBox="1"/>
          <p:nvPr/>
        </p:nvSpPr>
        <p:spPr>
          <a:xfrm>
            <a:off x="3019425" y="4607919"/>
            <a:ext cx="1553513" cy="430887"/>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000000"/>
                </a:solidFill>
                <a:effectLst/>
                <a:uLnTx/>
                <a:uFillTx/>
                <a:latin typeface="Arial" panose="020B0604020202020204"/>
                <a:ea typeface="+mn-ea"/>
                <a:cs typeface="+mn-cs"/>
              </a:rPr>
              <a:t>Opens Opportunity for external Integration</a:t>
            </a:r>
          </a:p>
        </p:txBody>
      </p:sp>
      <p:sp>
        <p:nvSpPr>
          <p:cNvPr id="39" name="Speech Bubble: Rectangle 38">
            <a:extLst>
              <a:ext uri="{FF2B5EF4-FFF2-40B4-BE49-F238E27FC236}">
                <a16:creationId xmlns:a16="http://schemas.microsoft.com/office/drawing/2014/main" id="{74BF53F0-21D6-4EDD-9BF8-E8BD359AB118}"/>
              </a:ext>
            </a:extLst>
          </p:cNvPr>
          <p:cNvSpPr/>
          <p:nvPr/>
        </p:nvSpPr>
        <p:spPr bwMode="auto">
          <a:xfrm>
            <a:off x="7432003" y="1973971"/>
            <a:ext cx="2730224" cy="1558515"/>
          </a:xfrm>
          <a:prstGeom prst="wedgeRectCallout">
            <a:avLst>
              <a:gd name="adj1" fmla="val -78182"/>
              <a:gd name="adj2" fmla="val 6754"/>
            </a:avLst>
          </a:prstGeom>
          <a:solidFill>
            <a:schemeClr val="accent2">
              <a:lumMod val="20000"/>
              <a:lumOff val="80000"/>
            </a:schemeClr>
          </a:solidFill>
          <a:ln>
            <a:solidFill>
              <a:schemeClr val="accent2">
                <a:lumMod val="20000"/>
                <a:lumOff val="80000"/>
              </a:schemeClr>
            </a:solidFill>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TextBox 54">
            <a:extLst>
              <a:ext uri="{FF2B5EF4-FFF2-40B4-BE49-F238E27FC236}">
                <a16:creationId xmlns:a16="http://schemas.microsoft.com/office/drawing/2014/main" id="{9E3AAA8A-4DD7-4CC1-BEA4-BF037E9666A2}"/>
              </a:ext>
            </a:extLst>
          </p:cNvPr>
          <p:cNvSpPr txBox="1"/>
          <p:nvPr/>
        </p:nvSpPr>
        <p:spPr>
          <a:xfrm>
            <a:off x="7563418" y="2054362"/>
            <a:ext cx="2484510" cy="1292662"/>
          </a:xfrm>
          <a:prstGeom prst="rect">
            <a:avLst/>
          </a:prstGeom>
          <a:solidFill>
            <a:schemeClr val="accent1">
              <a:lumMod val="20000"/>
              <a:lumOff val="80000"/>
            </a:schemeClr>
          </a:solid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rPr>
              <a:t>RNN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Mean Absolute percentage Error (</a:t>
            </a: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mn-cs"/>
              </a:rPr>
              <a:t>mape</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US" sz="2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4.868%</a:t>
            </a:r>
            <a:endPar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56" name="TextBox 55">
            <a:extLst>
              <a:ext uri="{FF2B5EF4-FFF2-40B4-BE49-F238E27FC236}">
                <a16:creationId xmlns:a16="http://schemas.microsoft.com/office/drawing/2014/main" id="{A253A8BB-9F93-415D-B195-5B8DBC1A8A6A}"/>
              </a:ext>
            </a:extLst>
          </p:cNvPr>
          <p:cNvSpPr txBox="1"/>
          <p:nvPr/>
        </p:nvSpPr>
        <p:spPr>
          <a:xfrm>
            <a:off x="7406465" y="4015068"/>
            <a:ext cx="2781300" cy="923330"/>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panose="020B0604020202020204"/>
                <a:ea typeface="+mn-ea"/>
                <a:cs typeface="+mn-cs"/>
              </a:rPr>
              <a:t>Relay Control or PLC to Switch/Add Battery Power Automatically</a:t>
            </a:r>
          </a:p>
        </p:txBody>
      </p:sp>
      <p:cxnSp>
        <p:nvCxnSpPr>
          <p:cNvPr id="59" name="Straight Arrow Connector 58">
            <a:extLst>
              <a:ext uri="{FF2B5EF4-FFF2-40B4-BE49-F238E27FC236}">
                <a16:creationId xmlns:a16="http://schemas.microsoft.com/office/drawing/2014/main" id="{29050E6E-55A7-469F-9144-194B016E8BB1}"/>
              </a:ext>
            </a:extLst>
          </p:cNvPr>
          <p:cNvCxnSpPr>
            <a:endCxn id="56" idx="1"/>
          </p:cNvCxnSpPr>
          <p:nvPr/>
        </p:nvCxnSpPr>
        <p:spPr bwMode="auto">
          <a:xfrm>
            <a:off x="6470292" y="3881439"/>
            <a:ext cx="936173" cy="595294"/>
          </a:xfrm>
          <a:prstGeom prst="straightConnector1">
            <a:avLst/>
          </a:prstGeom>
          <a:noFill/>
          <a:ln w="9525" cap="flat" cmpd="sng" algn="ctr">
            <a:solidFill>
              <a:schemeClr val="tx2"/>
            </a:solidFill>
            <a:prstDash val="solid"/>
            <a:round/>
            <a:headEnd type="none" w="med" len="med"/>
            <a:tailEnd type="triangle"/>
          </a:ln>
          <a:effectLst/>
        </p:spPr>
      </p:cxnSp>
      <p:sp>
        <p:nvSpPr>
          <p:cNvPr id="62" name="TextBox 61">
            <a:extLst>
              <a:ext uri="{FF2B5EF4-FFF2-40B4-BE49-F238E27FC236}">
                <a16:creationId xmlns:a16="http://schemas.microsoft.com/office/drawing/2014/main" id="{1A18A2CD-7F9B-4607-8F6F-14D17B7A0AA8}"/>
              </a:ext>
            </a:extLst>
          </p:cNvPr>
          <p:cNvSpPr txBox="1"/>
          <p:nvPr/>
        </p:nvSpPr>
        <p:spPr>
          <a:xfrm>
            <a:off x="10214047" y="2054362"/>
            <a:ext cx="1596953" cy="954107"/>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MS Azure + Databricks for Model Development </a:t>
            </a:r>
          </a:p>
        </p:txBody>
      </p:sp>
      <p:sp>
        <p:nvSpPr>
          <p:cNvPr id="65" name="TextBox 64">
            <a:extLst>
              <a:ext uri="{FF2B5EF4-FFF2-40B4-BE49-F238E27FC236}">
                <a16:creationId xmlns:a16="http://schemas.microsoft.com/office/drawing/2014/main" id="{9B50B3D4-13FD-44E5-B8FB-F8B5A7A75AE5}"/>
              </a:ext>
            </a:extLst>
          </p:cNvPr>
          <p:cNvSpPr txBox="1"/>
          <p:nvPr/>
        </p:nvSpPr>
        <p:spPr>
          <a:xfrm>
            <a:off x="10214047" y="3110868"/>
            <a:ext cx="1596953" cy="738664"/>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Arial" panose="020B0604020202020204"/>
                <a:ea typeface="+mn-ea"/>
                <a:cs typeface="+mn-cs"/>
              </a:rPr>
              <a:t>Github</a:t>
            </a: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 – Source Control + Collaboration</a:t>
            </a:r>
          </a:p>
        </p:txBody>
      </p:sp>
      <p:sp>
        <p:nvSpPr>
          <p:cNvPr id="67" name="TextBox 66">
            <a:extLst>
              <a:ext uri="{FF2B5EF4-FFF2-40B4-BE49-F238E27FC236}">
                <a16:creationId xmlns:a16="http://schemas.microsoft.com/office/drawing/2014/main" id="{E7E0ED4E-F56C-4AEE-B698-3F482AD61B06}"/>
              </a:ext>
            </a:extLst>
          </p:cNvPr>
          <p:cNvSpPr txBox="1"/>
          <p:nvPr/>
        </p:nvSpPr>
        <p:spPr>
          <a:xfrm>
            <a:off x="10239585" y="3791439"/>
            <a:ext cx="1596953" cy="954107"/>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VS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rPr>
              <a:t>Excel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5CA1CFC3-5EB5-41D4-8FE7-8C4D7975E695}"/>
              </a:ext>
            </a:extLst>
          </p:cNvPr>
          <p:cNvSpPr/>
          <p:nvPr/>
        </p:nvSpPr>
        <p:spPr bwMode="auto">
          <a:xfrm>
            <a:off x="10299925" y="1506191"/>
            <a:ext cx="1411097" cy="357137"/>
          </a:xfrm>
          <a:prstGeom prst="rect">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charset="0"/>
                <a:ea typeface="+mn-ea"/>
                <a:cs typeface="+mn-cs"/>
              </a:rPr>
              <a:t>Tools</a:t>
            </a:r>
          </a:p>
        </p:txBody>
      </p:sp>
      <p:cxnSp>
        <p:nvCxnSpPr>
          <p:cNvPr id="70" name="Straight Connector 69">
            <a:extLst>
              <a:ext uri="{FF2B5EF4-FFF2-40B4-BE49-F238E27FC236}">
                <a16:creationId xmlns:a16="http://schemas.microsoft.com/office/drawing/2014/main" id="{F3FFF401-55BE-43E4-8DC6-4D2EB7A99272}"/>
              </a:ext>
            </a:extLst>
          </p:cNvPr>
          <p:cNvCxnSpPr/>
          <p:nvPr/>
        </p:nvCxnSpPr>
        <p:spPr bwMode="auto">
          <a:xfrm>
            <a:off x="10221219" y="1371600"/>
            <a:ext cx="51820" cy="4696137"/>
          </a:xfrm>
          <a:prstGeom prst="line">
            <a:avLst/>
          </a:prstGeom>
          <a:noFill/>
          <a:ln w="952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2186448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186439-4A59-4E70-96CC-6E97BE0A5624}"/>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dirty="0">
                <a:solidFill>
                  <a:srgbClr val="FFFFFF"/>
                </a:solidFill>
              </a:rPr>
              <a:t>Dashboard</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89059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t>Dashboard</a:t>
            </a:r>
          </a:p>
        </p:txBody>
      </p:sp>
      <p:pic>
        <p:nvPicPr>
          <p:cNvPr id="7" name="Picture 7" descr="A screenshot of a cell phone&#10;&#10;Description automatically generated">
            <a:extLst>
              <a:ext uri="{FF2B5EF4-FFF2-40B4-BE49-F238E27FC236}">
                <a16:creationId xmlns:a16="http://schemas.microsoft.com/office/drawing/2014/main" id="{FF01344D-7941-43F1-9241-8CAE5D09054C}"/>
              </a:ext>
            </a:extLst>
          </p:cNvPr>
          <p:cNvPicPr>
            <a:picLocks noGrp="1" noChangeAspect="1"/>
          </p:cNvPicPr>
          <p:nvPr>
            <p:ph idx="1"/>
          </p:nvPr>
        </p:nvPicPr>
        <p:blipFill rotWithShape="1">
          <a:blip r:embed="rId2"/>
          <a:srcRect l="1515" r="20240" b="2"/>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21" name="Text Placeholder 4">
            <a:extLst>
              <a:ext uri="{FF2B5EF4-FFF2-40B4-BE49-F238E27FC236}">
                <a16:creationId xmlns:a16="http://schemas.microsoft.com/office/drawing/2014/main" id="{2130E5E5-E6C6-42A7-BAE7-23DA46433A01}"/>
              </a:ext>
            </a:extLst>
          </p:cNvPr>
          <p:cNvGraphicFramePr/>
          <p:nvPr>
            <p:extLst>
              <p:ext uri="{D42A27DB-BD31-4B8C-83A1-F6EECF244321}">
                <p14:modId xmlns:p14="http://schemas.microsoft.com/office/powerpoint/2010/main" val="1375313269"/>
              </p:ext>
            </p:extLst>
          </p:nvPr>
        </p:nvGraphicFramePr>
        <p:xfrm>
          <a:off x="758736" y="2152247"/>
          <a:ext cx="5120113" cy="346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37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1179576" y="822960"/>
            <a:ext cx="9829800" cy="1325880"/>
          </a:xfrm>
        </p:spPr>
        <p:txBody>
          <a:bodyPr vert="horz" lIns="91440" tIns="45720" rIns="91440" bIns="45720" rtlCol="0" anchor="ctr">
            <a:normAutofit/>
          </a:bodyPr>
          <a:lstStyle/>
          <a:p>
            <a:pPr algn="ctr"/>
            <a:r>
              <a:rPr lang="en-US" sz="4000">
                <a:solidFill>
                  <a:srgbClr val="FFFFFF"/>
                </a:solidFill>
              </a:rPr>
              <a:t>Charts</a:t>
            </a:r>
            <a:endParaRPr lang="en-US" sz="40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a:xfrm>
            <a:off x="804672" y="2827419"/>
            <a:ext cx="5126896" cy="3227626"/>
          </a:xfrm>
        </p:spPr>
        <p:txBody>
          <a:bodyPr vert="horz" lIns="91440" tIns="45720" rIns="91440" bIns="45720" rtlCol="0" anchor="ctr">
            <a:normAutofit/>
          </a:bodyPr>
          <a:lstStyle/>
          <a:p>
            <a:endParaRPr lang="en-US" sz="1900">
              <a:cs typeface="Calibri"/>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p:txBody>
      </p:sp>
      <p:pic>
        <p:nvPicPr>
          <p:cNvPr id="9" name="Picture 10" descr="A screenshot of a cell phone&#10;&#10;Description automatically generated">
            <a:extLst>
              <a:ext uri="{FF2B5EF4-FFF2-40B4-BE49-F238E27FC236}">
                <a16:creationId xmlns:a16="http://schemas.microsoft.com/office/drawing/2014/main" id="{9CE162C7-A00B-46C3-AA06-C131D7DCE36A}"/>
              </a:ext>
            </a:extLst>
          </p:cNvPr>
          <p:cNvPicPr>
            <a:picLocks noChangeAspect="1"/>
          </p:cNvPicPr>
          <p:nvPr/>
        </p:nvPicPr>
        <p:blipFill>
          <a:blip r:embed="rId3"/>
          <a:stretch>
            <a:fillRect/>
          </a:stretch>
        </p:blipFill>
        <p:spPr>
          <a:xfrm>
            <a:off x="2416629" y="2621864"/>
            <a:ext cx="7576455" cy="4085329"/>
          </a:xfrm>
          <a:prstGeom prst="rect">
            <a:avLst/>
          </a:prstGeom>
        </p:spPr>
      </p:pic>
    </p:spTree>
    <p:extLst>
      <p:ext uri="{BB962C8B-B14F-4D97-AF65-F5344CB8AC3E}">
        <p14:creationId xmlns:p14="http://schemas.microsoft.com/office/powerpoint/2010/main" val="186492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09D9092-B599-4C3B-8F5D-86A63FBF377C}"/>
              </a:ext>
            </a:extLst>
          </p:cNvPr>
          <p:cNvSpPr>
            <a:spLocks noGrp="1"/>
          </p:cNvSpPr>
          <p:nvPr>
            <p:ph type="title"/>
          </p:nvPr>
        </p:nvSpPr>
        <p:spPr>
          <a:xfrm>
            <a:off x="1179576" y="822960"/>
            <a:ext cx="9829800" cy="1325880"/>
          </a:xfrm>
        </p:spPr>
        <p:txBody>
          <a:bodyPr vert="horz" lIns="91440" tIns="45720" rIns="91440" bIns="45720" rtlCol="0" anchor="ctr">
            <a:normAutofit/>
          </a:bodyPr>
          <a:lstStyle/>
          <a:p>
            <a:pPr algn="ctr"/>
            <a:r>
              <a:rPr lang="en-US" sz="4000">
                <a:solidFill>
                  <a:srgbClr val="FFFFFF"/>
                </a:solidFill>
              </a:rPr>
              <a:t>Equipment Monitoring</a:t>
            </a:r>
            <a:endParaRPr lang="en-US" sz="40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AA4E9628-79C5-46C1-936B-D84483BBCCD3}"/>
              </a:ext>
            </a:extLst>
          </p:cNvPr>
          <p:cNvSpPr>
            <a:spLocks noGrp="1"/>
          </p:cNvSpPr>
          <p:nvPr>
            <p:ph type="body" sz="half" idx="2"/>
          </p:nvPr>
        </p:nvSpPr>
        <p:spPr>
          <a:xfrm>
            <a:off x="804672" y="2827419"/>
            <a:ext cx="5126896" cy="3227626"/>
          </a:xfrm>
        </p:spPr>
        <p:txBody>
          <a:bodyPr vert="horz" lIns="91440" tIns="45720" rIns="91440" bIns="45720" rtlCol="0" anchor="ctr">
            <a:normAutofit/>
          </a:bodyPr>
          <a:lstStyle/>
          <a:p>
            <a:endParaRPr lang="en-US" sz="1900">
              <a:cs typeface="Calibri"/>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a:p>
            <a:pPr indent="-228600">
              <a:buFont typeface="Arial" panose="020B0604020202020204" pitchFamily="34" charset="0"/>
              <a:buChar char="•"/>
            </a:pPr>
            <a:endParaRPr lang="en-US" sz="1900">
              <a:solidFill>
                <a:srgbClr val="000000"/>
              </a:solidFill>
            </a:endParaRPr>
          </a:p>
        </p:txBody>
      </p:sp>
      <p:pic>
        <p:nvPicPr>
          <p:cNvPr id="2" name="Picture 3" descr="A screenshot of a cell phone&#10;&#10;Description automatically generated">
            <a:extLst>
              <a:ext uri="{FF2B5EF4-FFF2-40B4-BE49-F238E27FC236}">
                <a16:creationId xmlns:a16="http://schemas.microsoft.com/office/drawing/2014/main" id="{FA5F46B8-EB40-4A81-AC67-368CDF844E3A}"/>
              </a:ext>
            </a:extLst>
          </p:cNvPr>
          <p:cNvPicPr>
            <a:picLocks noChangeAspect="1"/>
          </p:cNvPicPr>
          <p:nvPr/>
        </p:nvPicPr>
        <p:blipFill>
          <a:blip r:embed="rId3"/>
          <a:stretch>
            <a:fillRect/>
          </a:stretch>
        </p:blipFill>
        <p:spPr>
          <a:xfrm>
            <a:off x="653145" y="2668063"/>
            <a:ext cx="4887683" cy="3666359"/>
          </a:xfrm>
          <a:prstGeom prst="rect">
            <a:avLst/>
          </a:prstGeom>
        </p:spPr>
      </p:pic>
      <p:pic>
        <p:nvPicPr>
          <p:cNvPr id="4" name="Picture 5" descr="A screenshot of a social media post&#10;&#10;Description automatically generated">
            <a:extLst>
              <a:ext uri="{FF2B5EF4-FFF2-40B4-BE49-F238E27FC236}">
                <a16:creationId xmlns:a16="http://schemas.microsoft.com/office/drawing/2014/main" id="{5BA9D1C0-E5FA-4C46-8392-1DC760481C23}"/>
              </a:ext>
            </a:extLst>
          </p:cNvPr>
          <p:cNvPicPr>
            <a:picLocks noChangeAspect="1"/>
          </p:cNvPicPr>
          <p:nvPr/>
        </p:nvPicPr>
        <p:blipFill>
          <a:blip r:embed="rId4"/>
          <a:stretch>
            <a:fillRect/>
          </a:stretch>
        </p:blipFill>
        <p:spPr>
          <a:xfrm>
            <a:off x="6085115" y="2669064"/>
            <a:ext cx="5225142" cy="3468414"/>
          </a:xfrm>
          <a:prstGeom prst="rect">
            <a:avLst/>
          </a:prstGeom>
        </p:spPr>
      </p:pic>
    </p:spTree>
    <p:extLst>
      <p:ext uri="{BB962C8B-B14F-4D97-AF65-F5344CB8AC3E}">
        <p14:creationId xmlns:p14="http://schemas.microsoft.com/office/powerpoint/2010/main" val="64982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186439-4A59-4E70-96CC-6E97BE0A5624}"/>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dirty="0">
                <a:solidFill>
                  <a:srgbClr val="FFFFFF"/>
                </a:solidFill>
              </a:rPr>
              <a:t>Data Analysis</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23179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389B-94B3-4979-A4FE-D2A2979EAE8A}"/>
              </a:ext>
            </a:extLst>
          </p:cNvPr>
          <p:cNvSpPr>
            <a:spLocks noGrp="1"/>
          </p:cNvSpPr>
          <p:nvPr>
            <p:ph type="title"/>
          </p:nvPr>
        </p:nvSpPr>
        <p:spPr/>
        <p:txBody>
          <a:bodyPr/>
          <a:lstStyle/>
          <a:p>
            <a:r>
              <a:rPr lang="en-US">
                <a:cs typeface="Calibri Light"/>
              </a:rPr>
              <a:t>Understanding the Challenge and Data</a:t>
            </a:r>
            <a:endParaRPr lang="en-US"/>
          </a:p>
        </p:txBody>
      </p:sp>
      <p:sp>
        <p:nvSpPr>
          <p:cNvPr id="3" name="Content Placeholder 2">
            <a:extLst>
              <a:ext uri="{FF2B5EF4-FFF2-40B4-BE49-F238E27FC236}">
                <a16:creationId xmlns:a16="http://schemas.microsoft.com/office/drawing/2014/main" id="{6703FFDB-B720-4F97-9DAC-7D934004D6B4}"/>
              </a:ext>
            </a:extLst>
          </p:cNvPr>
          <p:cNvSpPr>
            <a:spLocks noGrp="1"/>
          </p:cNvSpPr>
          <p:nvPr>
            <p:ph idx="1"/>
          </p:nvPr>
        </p:nvSpPr>
        <p:spPr/>
        <p:txBody>
          <a:bodyPr vert="horz" lIns="91440" tIns="45720" rIns="91440" bIns="45720" rtlCol="0" anchor="t">
            <a:normAutofit/>
          </a:bodyPr>
          <a:lstStyle/>
          <a:p>
            <a:r>
              <a:rPr lang="en-US" dirty="0">
                <a:cs typeface="Calibri"/>
              </a:rPr>
              <a:t>Utilities Perspective </a:t>
            </a:r>
          </a:p>
          <a:p>
            <a:r>
              <a:rPr lang="en-US" dirty="0">
                <a:cs typeface="Calibri"/>
              </a:rPr>
              <a:t>Used Python/Tabula to Convert PDF to CSV for </a:t>
            </a:r>
            <a:r>
              <a:rPr lang="en-US" dirty="0">
                <a:ea typeface="+mn-lt"/>
                <a:cs typeface="+mn-lt"/>
              </a:rPr>
              <a:t>July 20 Usage Statement – </a:t>
            </a:r>
            <a:endParaRPr lang="en-US" dirty="0">
              <a:cs typeface="Calibri"/>
            </a:endParaRPr>
          </a:p>
          <a:p>
            <a:r>
              <a:rPr lang="en-US" dirty="0">
                <a:cs typeface="Calibri"/>
              </a:rPr>
              <a:t>Clean up using Excel – Fix Dates, Format </a:t>
            </a:r>
          </a:p>
          <a:p>
            <a:endParaRPr lang="en-US" dirty="0">
              <a:cs typeface="Calibri"/>
            </a:endParaRPr>
          </a:p>
        </p:txBody>
      </p:sp>
      <p:pic>
        <p:nvPicPr>
          <p:cNvPr id="9" name="Picture 2" descr="A close up of a map&#10;&#10;Description automatically generated">
            <a:extLst>
              <a:ext uri="{FF2B5EF4-FFF2-40B4-BE49-F238E27FC236}">
                <a16:creationId xmlns:a16="http://schemas.microsoft.com/office/drawing/2014/main" id="{0B3B0DD6-D912-4D83-A5E9-9A2CA234EE1D}"/>
              </a:ext>
            </a:extLst>
          </p:cNvPr>
          <p:cNvPicPr>
            <a:picLocks noChangeAspect="1"/>
          </p:cNvPicPr>
          <p:nvPr/>
        </p:nvPicPr>
        <p:blipFill>
          <a:blip r:embed="rId2"/>
          <a:stretch>
            <a:fillRect/>
          </a:stretch>
        </p:blipFill>
        <p:spPr>
          <a:xfrm>
            <a:off x="414338" y="4001294"/>
            <a:ext cx="3948603" cy="2310477"/>
          </a:xfrm>
          <a:prstGeom prst="rect">
            <a:avLst/>
          </a:prstGeom>
        </p:spPr>
      </p:pic>
      <p:pic>
        <p:nvPicPr>
          <p:cNvPr id="11" name="Picture 3" descr="A close up of a map&#10;&#10;Description automatically generated">
            <a:extLst>
              <a:ext uri="{FF2B5EF4-FFF2-40B4-BE49-F238E27FC236}">
                <a16:creationId xmlns:a16="http://schemas.microsoft.com/office/drawing/2014/main" id="{4DD6922A-924F-4933-8AE8-29094199F2AF}"/>
              </a:ext>
            </a:extLst>
          </p:cNvPr>
          <p:cNvPicPr>
            <a:picLocks noChangeAspect="1"/>
          </p:cNvPicPr>
          <p:nvPr/>
        </p:nvPicPr>
        <p:blipFill>
          <a:blip r:embed="rId3"/>
          <a:stretch>
            <a:fillRect/>
          </a:stretch>
        </p:blipFill>
        <p:spPr>
          <a:xfrm>
            <a:off x="4442442" y="3892341"/>
            <a:ext cx="4288250" cy="2496096"/>
          </a:xfrm>
          <a:prstGeom prst="rect">
            <a:avLst/>
          </a:prstGeom>
        </p:spPr>
      </p:pic>
      <p:sp>
        <p:nvSpPr>
          <p:cNvPr id="13" name="TextBox 12">
            <a:extLst>
              <a:ext uri="{FF2B5EF4-FFF2-40B4-BE49-F238E27FC236}">
                <a16:creationId xmlns:a16="http://schemas.microsoft.com/office/drawing/2014/main" id="{ABEED568-211A-45DC-94FF-F3692BF78D2B}"/>
              </a:ext>
            </a:extLst>
          </p:cNvPr>
          <p:cNvSpPr txBox="1"/>
          <p:nvPr/>
        </p:nvSpPr>
        <p:spPr>
          <a:xfrm>
            <a:off x="9153833" y="1937650"/>
            <a:ext cx="2762863" cy="1200329"/>
          </a:xfrm>
          <a:prstGeom prst="rect">
            <a:avLst/>
          </a:prstGeom>
          <a:solidFill>
            <a:schemeClr val="accent1">
              <a:lumMod val="20000"/>
              <a:lumOff val="80000"/>
            </a:schemeClr>
          </a:solidFill>
        </p:spPr>
        <p:txBody>
          <a:bodyPr wrap="square">
            <a:spAutoFit/>
          </a:bodyPr>
          <a:lstStyle/>
          <a:p>
            <a:r>
              <a:rPr lang="en-US" dirty="0"/>
              <a:t>Possible Connection Between Average Day Cost Per Month &amp; The Average Temperature Per Month</a:t>
            </a:r>
          </a:p>
        </p:txBody>
      </p:sp>
      <p:pic>
        <p:nvPicPr>
          <p:cNvPr id="14" name="Picture 13">
            <a:extLst>
              <a:ext uri="{FF2B5EF4-FFF2-40B4-BE49-F238E27FC236}">
                <a16:creationId xmlns:a16="http://schemas.microsoft.com/office/drawing/2014/main" id="{5786A258-D723-4F40-AC56-FA6472027170}"/>
              </a:ext>
            </a:extLst>
          </p:cNvPr>
          <p:cNvPicPr>
            <a:picLocks noChangeAspect="1"/>
          </p:cNvPicPr>
          <p:nvPr/>
        </p:nvPicPr>
        <p:blipFill>
          <a:blip r:embed="rId4"/>
          <a:stretch>
            <a:fillRect/>
          </a:stretch>
        </p:blipFill>
        <p:spPr>
          <a:xfrm>
            <a:off x="8876561" y="4085468"/>
            <a:ext cx="3233291" cy="2142127"/>
          </a:xfrm>
          <a:prstGeom prst="rect">
            <a:avLst/>
          </a:prstGeom>
        </p:spPr>
      </p:pic>
    </p:spTree>
    <p:extLst>
      <p:ext uri="{BB962C8B-B14F-4D97-AF65-F5344CB8AC3E}">
        <p14:creationId xmlns:p14="http://schemas.microsoft.com/office/powerpoint/2010/main" val="13942864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FOOTER CONTENT">
  <a:themeElements>
    <a:clrScheme name="Expanding Human Possibility 1">
      <a:dk1>
        <a:srgbClr val="000000"/>
      </a:dk1>
      <a:lt1>
        <a:srgbClr val="FFFFFF"/>
      </a:lt1>
      <a:dk2>
        <a:srgbClr val="6D6E71"/>
      </a:dk2>
      <a:lt2>
        <a:srgbClr val="404040"/>
      </a:lt2>
      <a:accent1>
        <a:srgbClr val="B92332"/>
      </a:accent1>
      <a:accent2>
        <a:srgbClr val="003D7E"/>
      </a:accent2>
      <a:accent3>
        <a:srgbClr val="F68A33"/>
      </a:accent3>
      <a:accent4>
        <a:srgbClr val="00A3DA"/>
      </a:accent4>
      <a:accent5>
        <a:srgbClr val="ECB111"/>
      </a:accent5>
      <a:accent6>
        <a:srgbClr val="70AD47"/>
      </a:accent6>
      <a:hlink>
        <a:srgbClr val="B92332"/>
      </a:hlink>
      <a:folHlink>
        <a:srgbClr val="BA23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a:tailEnd/>
        </a:ln>
        <a:effectLst/>
        <a:scene3d>
          <a:camera prst="orthographicFront"/>
          <a:lightRig rig="threePt" dir="t">
            <a:rot lat="0" lon="0" rev="1200000"/>
          </a:lightRig>
        </a:scene3d>
        <a:sp3d/>
      </a:spPr>
      <a:bodyPr wrap="none" rtlCol="0" anchor="ctr">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2400" kern="1200">
            <a:solidFill>
              <a:schemeClr val="tx1"/>
            </a:solidFill>
            <a:latin typeface="Arial" charset="0"/>
            <a:ea typeface="+mn-ea"/>
            <a:cs typeface="+mn-cs"/>
          </a:defRPr>
        </a:defPPr>
      </a:lstStyle>
      <a:style>
        <a:lnRef idx="0">
          <a:schemeClr val="accent4"/>
        </a:lnRef>
        <a:fillRef idx="3">
          <a:schemeClr val="accent4"/>
        </a:fillRef>
        <a:effectRef idx="3">
          <a:schemeClr val="accent4"/>
        </a:effectRef>
        <a:fontRef idx="minor">
          <a:schemeClr val="lt1"/>
        </a:fontRef>
      </a:style>
    </a:spDef>
    <a:lnDef>
      <a:spPr bwMode="auto">
        <a:noFill/>
        <a:ln w="9525" cap="flat" cmpd="sng" algn="ctr">
          <a:solidFill>
            <a:schemeClr val="tx2"/>
          </a:solidFill>
          <a:prstDash val="solid"/>
          <a:round/>
          <a:headEnd type="none" w="med" len="med"/>
          <a:tailEnd type="none" w="med" len="med"/>
        </a:ln>
        <a:effectLst/>
      </a:spPr>
      <a:bodyPr/>
      <a:lstStyle/>
    </a:lnDef>
    <a:txDef>
      <a:spPr/>
      <a:bodyPr anchor="t"/>
      <a:lstStyle>
        <a:defPPr marL="0" indent="0" algn="l" defTabSz="914400">
          <a:buNone/>
          <a:defRPr kern="0" smtClean="0"/>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_Internal_2019BrandTemplate" id="{82F871FE-50DF-2C48-A0BD-2744FE8713E2}" vid="{DA1F24F4-8ABB-CF43-8769-C2594FEEE5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B23A183361C74A8D9241D6C7970AF0" ma:contentTypeVersion="9" ma:contentTypeDescription="Create a new document." ma:contentTypeScope="" ma:versionID="67ba2d8ba7d4cecd0a8d02247e4ec85d">
  <xsd:schema xmlns:xsd="http://www.w3.org/2001/XMLSchema" xmlns:xs="http://www.w3.org/2001/XMLSchema" xmlns:p="http://schemas.microsoft.com/office/2006/metadata/properties" xmlns:ns2="a6719a74-7063-49a0-95a5-67fee72e4232" targetNamespace="http://schemas.microsoft.com/office/2006/metadata/properties" ma:root="true" ma:fieldsID="4f57274f4aa13315a64c542488b30772" ns2:_="">
    <xsd:import namespace="a6719a74-7063-49a0-95a5-67fee72e423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719a74-7063-49a0-95a5-67fee72e42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606C7C-B21F-4931-AD6A-EDF45D4E34F8}">
  <ds:schemaRefs>
    <ds:schemaRef ds:uri="http://schemas.microsoft.com/sharepoint/v3/contenttype/forms"/>
  </ds:schemaRefs>
</ds:datastoreItem>
</file>

<file path=customXml/itemProps2.xml><?xml version="1.0" encoding="utf-8"?>
<ds:datastoreItem xmlns:ds="http://schemas.openxmlformats.org/officeDocument/2006/customXml" ds:itemID="{C6818705-45D7-429B-9CB6-EA9CB2A9904B}">
  <ds:schemaRefs>
    <ds:schemaRef ds:uri="a6719a74-7063-49a0-95a5-67fee72e42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C6FE93-D770-4651-BD53-9E5470BB5465}">
  <ds:schemaRefs>
    <ds:schemaRef ds:uri="a6719a74-7063-49a0-95a5-67fee72e42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58</TotalTime>
  <Words>519</Words>
  <Application>Microsoft Office PowerPoint</Application>
  <PresentationFormat>Widescreen</PresentationFormat>
  <Paragraphs>84</Paragraphs>
  <Slides>18</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Arial Black</vt:lpstr>
      <vt:lpstr>Arial Narrow</vt:lpstr>
      <vt:lpstr>Calibri</vt:lpstr>
      <vt:lpstr>Calibri Light</vt:lpstr>
      <vt:lpstr>Segoe UI</vt:lpstr>
      <vt:lpstr>Wingdings</vt:lpstr>
      <vt:lpstr>office theme</vt:lpstr>
      <vt:lpstr>2_WHITE FOOTER CONTENT</vt:lpstr>
      <vt:lpstr>PowerPoint Presentation</vt:lpstr>
      <vt:lpstr>PowerPoint Presentation</vt:lpstr>
      <vt:lpstr>Technical Architecture</vt:lpstr>
      <vt:lpstr>Dashboard</vt:lpstr>
      <vt:lpstr>Dashboard</vt:lpstr>
      <vt:lpstr>Charts</vt:lpstr>
      <vt:lpstr>Equipment Monitoring</vt:lpstr>
      <vt:lpstr>Data Analysis</vt:lpstr>
      <vt:lpstr>Understanding the Challenge and Data</vt:lpstr>
      <vt:lpstr>PowerPoint Presentation</vt:lpstr>
      <vt:lpstr>Productivity of SM4 Oven for July 2020​</vt:lpstr>
      <vt:lpstr>Data Analysis</vt:lpstr>
      <vt:lpstr>Understanding data (July)</vt:lpstr>
      <vt:lpstr>Variables used in model development</vt:lpstr>
      <vt:lpstr>Prediction</vt:lpstr>
      <vt:lpstr>Training an RNN (LSTM) model</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for Presentation</dc:title>
  <dc:creator>Robert Nunoo</dc:creator>
  <cp:lastModifiedBy>Deepak Babu</cp:lastModifiedBy>
  <cp:revision>10</cp:revision>
  <dcterms:created xsi:type="dcterms:W3CDTF">2020-09-19T00:18:48Z</dcterms:created>
  <dcterms:modified xsi:type="dcterms:W3CDTF">2020-09-19T13:08:14Z</dcterms:modified>
</cp:coreProperties>
</file>